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8"/>
  </p:notesMasterIdLst>
  <p:handoutMasterIdLst>
    <p:handoutMasterId r:id="rId39"/>
  </p:handoutMasterIdLst>
  <p:sldIdLst>
    <p:sldId id="333" r:id="rId2"/>
    <p:sldId id="335" r:id="rId3"/>
    <p:sldId id="336" r:id="rId4"/>
    <p:sldId id="310" r:id="rId5"/>
    <p:sldId id="334" r:id="rId6"/>
    <p:sldId id="339" r:id="rId7"/>
    <p:sldId id="308" r:id="rId8"/>
    <p:sldId id="332" r:id="rId9"/>
    <p:sldId id="294" r:id="rId10"/>
    <p:sldId id="340" r:id="rId11"/>
    <p:sldId id="349" r:id="rId12"/>
    <p:sldId id="281" r:id="rId13"/>
    <p:sldId id="296" r:id="rId14"/>
    <p:sldId id="297" r:id="rId15"/>
    <p:sldId id="299" r:id="rId16"/>
    <p:sldId id="341" r:id="rId17"/>
    <p:sldId id="300" r:id="rId18"/>
    <p:sldId id="301" r:id="rId19"/>
    <p:sldId id="342" r:id="rId20"/>
    <p:sldId id="343" r:id="rId21"/>
    <p:sldId id="344" r:id="rId22"/>
    <p:sldId id="345" r:id="rId23"/>
    <p:sldId id="346" r:id="rId24"/>
    <p:sldId id="347" r:id="rId25"/>
    <p:sldId id="303" r:id="rId26"/>
    <p:sldId id="338" r:id="rId27"/>
    <p:sldId id="302" r:id="rId28"/>
    <p:sldId id="313" r:id="rId29"/>
    <p:sldId id="314" r:id="rId30"/>
    <p:sldId id="348" r:id="rId31"/>
    <p:sldId id="350" r:id="rId32"/>
    <p:sldId id="352" r:id="rId33"/>
    <p:sldId id="316" r:id="rId34"/>
    <p:sldId id="351" r:id="rId35"/>
    <p:sldId id="317" r:id="rId36"/>
    <p:sldId id="353" r:id="rId37"/>
  </p:sldIdLst>
  <p:sldSz cx="12192000" cy="6858000"/>
  <p:notesSz cx="9939338" cy="68072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17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00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9961" autoAdjust="0"/>
  </p:normalViewPr>
  <p:slideViewPr>
    <p:cSldViewPr snapToGrid="0">
      <p:cViewPr varScale="1">
        <p:scale>
          <a:sx n="102" d="100"/>
          <a:sy n="102" d="100"/>
        </p:scale>
        <p:origin x="660" y="114"/>
      </p:cViewPr>
      <p:guideLst>
        <p:guide orient="horz" pos="2160"/>
        <p:guide pos="3840"/>
        <p:guide orient="horz" pos="217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98"/>
    </p:cViewPr>
  </p:sorterViewPr>
  <p:notesViewPr>
    <p:cSldViewPr snapToGrid="0">
      <p:cViewPr varScale="1">
        <p:scale>
          <a:sx n="112" d="100"/>
          <a:sy n="112" d="100"/>
        </p:scale>
        <p:origin x="187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pattFill prst="pct5">
              <a:fgClr>
                <a:srgbClr val="31B6FD"/>
              </a:fgClr>
              <a:bgClr>
                <a:sysClr val="window" lastClr="FFFFFF"/>
              </a:bgClr>
            </a:pattFill>
          </c:spPr>
          <c:dPt>
            <c:idx val="0"/>
            <c:bubble3D val="0"/>
            <c:spPr>
              <a:pattFill prst="pct90">
                <a:fgClr>
                  <a:srgbClr val="31B6FD"/>
                </a:fgClr>
                <a:bgClr>
                  <a:sysClr val="window" lastClr="FFFFFF"/>
                </a:bgClr>
              </a:pattFill>
            </c:spPr>
            <c:extLst>
              <c:ext xmlns:c16="http://schemas.microsoft.com/office/drawing/2014/chart" uri="{C3380CC4-5D6E-409C-BE32-E72D297353CC}">
                <c16:uniqueId val="{00000001-73AC-45B4-8CA7-1013F4DE0124}"/>
              </c:ext>
            </c:extLst>
          </c:dPt>
          <c:dPt>
            <c:idx val="1"/>
            <c:bubble3D val="0"/>
            <c:spPr>
              <a:pattFill prst="dkUpDiag">
                <a:fgClr>
                  <a:srgbClr val="31B6FD"/>
                </a:fgClr>
                <a:bgClr>
                  <a:sysClr val="window" lastClr="FFFFFF"/>
                </a:bgClr>
              </a:pattFill>
            </c:spPr>
            <c:extLst>
              <c:ext xmlns:c16="http://schemas.microsoft.com/office/drawing/2014/chart" uri="{C3380CC4-5D6E-409C-BE32-E72D297353CC}">
                <c16:uniqueId val="{00000003-73AC-45B4-8CA7-1013F4DE0124}"/>
              </c:ext>
            </c:extLst>
          </c:dPt>
          <c:dPt>
            <c:idx val="2"/>
            <c:bubble3D val="0"/>
            <c:extLst>
              <c:ext xmlns:c16="http://schemas.microsoft.com/office/drawing/2014/chart" uri="{C3380CC4-5D6E-409C-BE32-E72D297353CC}">
                <c16:uniqueId val="{00000004-73AC-45B4-8CA7-1013F4DE0124}"/>
              </c:ext>
            </c:extLst>
          </c:dPt>
          <c:val>
            <c:numRef>
              <c:f>Sheet1!$B$4:$B$6</c:f>
              <c:numCache>
                <c:formatCode>General</c:formatCode>
                <c:ptCount val="3"/>
                <c:pt idx="0">
                  <c:v>34</c:v>
                </c:pt>
                <c:pt idx="1">
                  <c:v>26</c:v>
                </c:pt>
                <c:pt idx="2">
                  <c:v>18</c:v>
                </c:pt>
              </c:numCache>
            </c:numRef>
          </c:val>
          <c:extLst>
            <c:ext xmlns:c16="http://schemas.microsoft.com/office/drawing/2014/chart" uri="{C3380CC4-5D6E-409C-BE32-E72D297353CC}">
              <c16:uniqueId val="{00000005-73AC-45B4-8CA7-1013F4DE0124}"/>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0.28696</cdr:x>
      <cdr:y>0.26691</cdr:y>
    </cdr:from>
    <cdr:to>
      <cdr:x>0.41015</cdr:x>
      <cdr:y>0.34662</cdr:y>
    </cdr:to>
    <cdr:sp macro="" textlink="">
      <cdr:nvSpPr>
        <cdr:cNvPr id="2" name="テキスト ボックス 1"/>
        <cdr:cNvSpPr txBox="1"/>
      </cdr:nvSpPr>
      <cdr:spPr>
        <a:xfrm xmlns:a="http://schemas.openxmlformats.org/drawingml/2006/main">
          <a:off x="1311966" y="732183"/>
          <a:ext cx="563217" cy="2186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0.2942</cdr:x>
      <cdr:y>0.64614</cdr:y>
    </cdr:from>
    <cdr:to>
      <cdr:x>0.43188</cdr:x>
      <cdr:y>0.74275</cdr:y>
    </cdr:to>
    <cdr:sp macro="" textlink="">
      <cdr:nvSpPr>
        <cdr:cNvPr id="3" name="テキスト ボックス 2"/>
        <cdr:cNvSpPr txBox="1"/>
      </cdr:nvSpPr>
      <cdr:spPr>
        <a:xfrm xmlns:a="http://schemas.openxmlformats.org/drawingml/2006/main">
          <a:off x="1345096" y="1772479"/>
          <a:ext cx="629478" cy="2650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0.25023</cdr:x>
      <cdr:y>0.22218</cdr:y>
    </cdr:from>
    <cdr:to>
      <cdr:x>0.54217</cdr:x>
      <cdr:y>0.36711</cdr:y>
    </cdr:to>
    <cdr:sp macro="" textlink="">
      <cdr:nvSpPr>
        <cdr:cNvPr id="4" name="テキスト ボックス 3"/>
        <cdr:cNvSpPr txBox="1"/>
      </cdr:nvSpPr>
      <cdr:spPr>
        <a:xfrm xmlns:a="http://schemas.openxmlformats.org/drawingml/2006/main">
          <a:off x="1728192" y="932905"/>
          <a:ext cx="2016224" cy="6085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600" dirty="0">
              <a:latin typeface="HGS明朝E" panose="02020900000000000000" pitchFamily="18" charset="-128"/>
              <a:ea typeface="HGS明朝E" panose="02020900000000000000" pitchFamily="18" charset="-128"/>
            </a:rPr>
            <a:t>無回答</a:t>
          </a:r>
          <a:endParaRPr lang="en-US" altLang="ja-JP" sz="1600" dirty="0">
            <a:latin typeface="HGS明朝E" panose="02020900000000000000" pitchFamily="18" charset="-128"/>
            <a:ea typeface="HGS明朝E" panose="02020900000000000000" pitchFamily="18" charset="-128"/>
          </a:endParaRPr>
        </a:p>
        <a:p xmlns:a="http://schemas.openxmlformats.org/drawingml/2006/main">
          <a:r>
            <a:rPr lang="ja-JP" altLang="en-US" sz="1600" b="1" dirty="0">
              <a:latin typeface="HGS明朝E" panose="02020900000000000000" pitchFamily="18" charset="-128"/>
              <a:ea typeface="HGS明朝E" panose="02020900000000000000" pitchFamily="18" charset="-128"/>
            </a:rPr>
            <a:t>１８校（２３％）　</a:t>
          </a:r>
        </a:p>
      </cdr:txBody>
    </cdr:sp>
  </cdr:relSizeAnchor>
  <cdr:relSizeAnchor xmlns:cdr="http://schemas.openxmlformats.org/drawingml/2006/chartDrawing">
    <cdr:from>
      <cdr:x>0.51015</cdr:x>
      <cdr:y>0.37077</cdr:y>
    </cdr:from>
    <cdr:to>
      <cdr:x>0.77101</cdr:x>
      <cdr:y>0.46739</cdr:y>
    </cdr:to>
    <cdr:sp macro="" textlink="">
      <cdr:nvSpPr>
        <cdr:cNvPr id="5" name="テキスト ボックス 4"/>
        <cdr:cNvSpPr txBox="1"/>
      </cdr:nvSpPr>
      <cdr:spPr>
        <a:xfrm xmlns:a="http://schemas.openxmlformats.org/drawingml/2006/main">
          <a:off x="2332383" y="1017105"/>
          <a:ext cx="1192696" cy="2650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0.53138</cdr:x>
      <cdr:y>0.33937</cdr:y>
    </cdr:from>
    <cdr:to>
      <cdr:x>0.84453</cdr:x>
      <cdr:y>0.55193</cdr:y>
    </cdr:to>
    <cdr:sp macro="" textlink="">
      <cdr:nvSpPr>
        <cdr:cNvPr id="6" name="テキスト ボックス 5"/>
        <cdr:cNvSpPr txBox="1"/>
      </cdr:nvSpPr>
      <cdr:spPr>
        <a:xfrm xmlns:a="http://schemas.openxmlformats.org/drawingml/2006/main">
          <a:off x="3669893" y="1424955"/>
          <a:ext cx="2162755" cy="8925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600" dirty="0">
              <a:latin typeface="HGS明朝E" panose="02020900000000000000" pitchFamily="18" charset="-128"/>
              <a:ea typeface="HGS明朝E" panose="02020900000000000000" pitchFamily="18" charset="-128"/>
            </a:rPr>
            <a:t>保護者代表者と</a:t>
          </a:r>
          <a:endParaRPr lang="en-US" altLang="ja-JP" sz="1600" dirty="0">
            <a:latin typeface="HGS明朝E" panose="02020900000000000000" pitchFamily="18" charset="-128"/>
            <a:ea typeface="HGS明朝E" panose="02020900000000000000" pitchFamily="18" charset="-128"/>
          </a:endParaRPr>
        </a:p>
        <a:p xmlns:a="http://schemas.openxmlformats.org/drawingml/2006/main">
          <a:r>
            <a:rPr lang="ja-JP" altLang="en-US" sz="1600" dirty="0">
              <a:latin typeface="HGS明朝E" panose="02020900000000000000" pitchFamily="18" charset="-128"/>
              <a:ea typeface="HGS明朝E" panose="02020900000000000000" pitchFamily="18" charset="-128"/>
            </a:rPr>
            <a:t>学級会運営が一緒　</a:t>
          </a:r>
          <a:endParaRPr lang="en-US" altLang="ja-JP" sz="1600" dirty="0">
            <a:latin typeface="HGS明朝E" panose="02020900000000000000" pitchFamily="18" charset="-128"/>
            <a:ea typeface="HGS明朝E" panose="02020900000000000000" pitchFamily="18" charset="-128"/>
          </a:endParaRPr>
        </a:p>
        <a:p xmlns:a="http://schemas.openxmlformats.org/drawingml/2006/main">
          <a:r>
            <a:rPr lang="ja-JP" altLang="en-US" sz="1600" b="1" dirty="0">
              <a:latin typeface="HGS明朝E" panose="02020900000000000000" pitchFamily="18" charset="-128"/>
              <a:ea typeface="HGS明朝E" panose="02020900000000000000" pitchFamily="18" charset="-128"/>
            </a:rPr>
            <a:t>３４校（４４％</a:t>
          </a:r>
          <a:r>
            <a:rPr lang="ja-JP" altLang="en-US" sz="1400" b="1" dirty="0">
              <a:latin typeface="HGS明朝E" panose="02020900000000000000" pitchFamily="18" charset="-128"/>
              <a:ea typeface="HGS明朝E" panose="02020900000000000000" pitchFamily="18" charset="-128"/>
            </a:rPr>
            <a:t>）</a:t>
          </a:r>
          <a:endParaRPr lang="en-US" altLang="ja-JP" sz="1400" b="1" dirty="0">
            <a:latin typeface="HGS明朝E" panose="02020900000000000000" pitchFamily="18" charset="-128"/>
            <a:ea typeface="HGS明朝E" panose="02020900000000000000" pitchFamily="18" charset="-128"/>
          </a:endParaRPr>
        </a:p>
      </cdr:txBody>
    </cdr:sp>
  </cdr:relSizeAnchor>
  <cdr:relSizeAnchor xmlns:cdr="http://schemas.openxmlformats.org/drawingml/2006/chartDrawing">
    <cdr:from>
      <cdr:x>0.23957</cdr:x>
      <cdr:y>0.63574</cdr:y>
    </cdr:from>
    <cdr:to>
      <cdr:x>0.55833</cdr:x>
      <cdr:y>0.7855</cdr:y>
    </cdr:to>
    <cdr:sp macro="" textlink="">
      <cdr:nvSpPr>
        <cdr:cNvPr id="7" name="テキスト ボックス 6"/>
        <cdr:cNvSpPr txBox="1"/>
      </cdr:nvSpPr>
      <cdr:spPr>
        <a:xfrm xmlns:a="http://schemas.openxmlformats.org/drawingml/2006/main">
          <a:off x="1095299" y="1743974"/>
          <a:ext cx="1457401" cy="4108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600" dirty="0">
              <a:latin typeface="HGS明朝E" panose="02020900000000000000" pitchFamily="18" charset="-128"/>
              <a:ea typeface="HGS明朝E" panose="02020900000000000000" pitchFamily="18" charset="-128"/>
            </a:rPr>
            <a:t>保護者代表者とは別</a:t>
          </a:r>
          <a:endParaRPr lang="en-US" altLang="ja-JP" sz="1600" dirty="0">
            <a:latin typeface="HGS明朝E" panose="02020900000000000000" pitchFamily="18" charset="-128"/>
            <a:ea typeface="HGS明朝E" panose="02020900000000000000" pitchFamily="18" charset="-128"/>
          </a:endParaRPr>
        </a:p>
        <a:p xmlns:a="http://schemas.openxmlformats.org/drawingml/2006/main">
          <a:r>
            <a:rPr lang="ja-JP" altLang="en-US" sz="1600" dirty="0">
              <a:latin typeface="HGS明朝E" panose="02020900000000000000" pitchFamily="18" charset="-128"/>
              <a:ea typeface="HGS明朝E" panose="02020900000000000000" pitchFamily="18" charset="-128"/>
            </a:rPr>
            <a:t>　</a:t>
          </a:r>
          <a:r>
            <a:rPr lang="ja-JP" altLang="en-US" sz="1600" b="1" dirty="0">
              <a:latin typeface="HGS明朝E" panose="02020900000000000000" pitchFamily="18" charset="-128"/>
              <a:ea typeface="HGS明朝E" panose="02020900000000000000" pitchFamily="18" charset="-128"/>
            </a:rPr>
            <a:t>２６校（３３％）</a:t>
          </a:r>
        </a:p>
      </cdr:txBody>
    </cdr:sp>
  </cdr:relSizeAnchor>
  <cdr:relSizeAnchor xmlns:cdr="http://schemas.openxmlformats.org/drawingml/2006/chartDrawing">
    <cdr:from>
      <cdr:x>0.61248</cdr:x>
      <cdr:y>0.85067</cdr:y>
    </cdr:from>
    <cdr:to>
      <cdr:x>0.82101</cdr:x>
      <cdr:y>0.96456</cdr:y>
    </cdr:to>
    <cdr:sp macro="" textlink="">
      <cdr:nvSpPr>
        <cdr:cNvPr id="8" name="テキスト ボックス 7"/>
        <cdr:cNvSpPr txBox="1"/>
      </cdr:nvSpPr>
      <cdr:spPr>
        <a:xfrm xmlns:a="http://schemas.openxmlformats.org/drawingml/2006/main">
          <a:off x="4229998" y="3571808"/>
          <a:ext cx="1440180" cy="4782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2800" dirty="0">
              <a:latin typeface="HGS明朝E" panose="02020900000000000000" pitchFamily="18" charset="-128"/>
              <a:ea typeface="HGS明朝E" panose="02020900000000000000" pitchFamily="18" charset="-128"/>
            </a:rPr>
            <a:t>78</a:t>
          </a:r>
          <a:r>
            <a:rPr lang="ja-JP" altLang="en-US" sz="2800" dirty="0">
              <a:latin typeface="HGS明朝E" panose="02020900000000000000" pitchFamily="18" charset="-128"/>
              <a:ea typeface="HGS明朝E" panose="02020900000000000000" pitchFamily="18" charset="-128"/>
            </a:rPr>
            <a:t>校中</a:t>
          </a:r>
          <a:r>
            <a:rPr lang="ja-JP" altLang="en-US" sz="2800" dirty="0"/>
            <a:t>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307047" cy="341542"/>
          </a:xfrm>
          <a:prstGeom prst="rect">
            <a:avLst/>
          </a:prstGeom>
        </p:spPr>
        <p:txBody>
          <a:bodyPr vert="horz" lIns="91440" tIns="45720" rIns="91440" bIns="45720" rtlCol="0"/>
          <a:lstStyle>
            <a:lvl1pPr algn="l">
              <a:defRPr sz="1200"/>
            </a:lvl1pPr>
          </a:lstStyle>
          <a:p>
            <a:endParaRPr kumimoji="1" lang="ja-JP" altLang="en-US" dirty="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5629992" y="1"/>
            <a:ext cx="4307047" cy="341542"/>
          </a:xfrm>
          <a:prstGeom prst="rect">
            <a:avLst/>
          </a:prstGeom>
        </p:spPr>
        <p:txBody>
          <a:bodyPr vert="horz" lIns="91440" tIns="45720" rIns="91440" bIns="45720" rtlCol="0"/>
          <a:lstStyle>
            <a:lvl1pPr algn="r">
              <a:defRPr sz="1200"/>
            </a:lvl1pPr>
          </a:lstStyle>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1" y="6465659"/>
            <a:ext cx="4307047" cy="341541"/>
          </a:xfrm>
          <a:prstGeom prst="rect">
            <a:avLst/>
          </a:prstGeom>
        </p:spPr>
        <p:txBody>
          <a:bodyPr vert="horz" lIns="91440" tIns="45720" rIns="91440" bIns="45720" rtlCol="0" anchor="b"/>
          <a:lstStyle>
            <a:lvl1pPr algn="l">
              <a:defRPr sz="1200"/>
            </a:lvl1pPr>
          </a:lstStyle>
          <a:p>
            <a:endParaRPr kumimoji="1" lang="ja-JP" altLang="en-US"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5629992" y="6465659"/>
            <a:ext cx="4307047" cy="341541"/>
          </a:xfrm>
          <a:prstGeom prst="rect">
            <a:avLst/>
          </a:prstGeom>
        </p:spPr>
        <p:txBody>
          <a:bodyPr vert="horz" lIns="91440" tIns="45720" rIns="91440" bIns="45720" rtlCol="0" anchor="b"/>
          <a:lstStyle>
            <a:lvl1pPr algn="r">
              <a:defRPr sz="1200"/>
            </a:lvl1pPr>
          </a:lstStyle>
          <a:p>
            <a:fld id="{FA09A4F4-89FA-4551-A9F4-ECDBD52C06D6}" type="slidenum">
              <a:rPr kumimoji="1" lang="en-US" altLang="ja-JP" smtClean="0">
                <a:latin typeface="Meiryo UI" panose="020B0604030504040204" pitchFamily="50" charset="-128"/>
                <a:ea typeface="Meiryo UI" panose="020B0604030504040204" pitchFamily="50" charset="-128"/>
              </a:rPr>
              <a:t>‹#›</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248109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307047" cy="341542"/>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5629992" y="1"/>
            <a:ext cx="4307047" cy="341542"/>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endParaRPr lang="ja-JP" altLang="en-US" dirty="0"/>
          </a:p>
        </p:txBody>
      </p:sp>
      <p:sp>
        <p:nvSpPr>
          <p:cNvPr id="4" name="スライド イメージ プレースホルダー 3"/>
          <p:cNvSpPr>
            <a:spLocks noGrp="1" noRot="1" noChangeAspect="1"/>
          </p:cNvSpPr>
          <p:nvPr>
            <p:ph type="sldImg" idx="2"/>
          </p:nvPr>
        </p:nvSpPr>
        <p:spPr>
          <a:xfrm>
            <a:off x="2927350" y="850900"/>
            <a:ext cx="4084638" cy="2297113"/>
          </a:xfrm>
          <a:prstGeom prst="rect">
            <a:avLst/>
          </a:prstGeom>
          <a:noFill/>
          <a:ln w="12700">
            <a:solidFill>
              <a:prstClr val="black"/>
            </a:solidFill>
          </a:ln>
        </p:spPr>
        <p:txBody>
          <a:bodyPr vert="horz" lIns="91440" tIns="45720" rIns="91440" bIns="45720" rtlCol="0" anchor="ctr"/>
          <a:lstStyle/>
          <a:p>
            <a:pPr rtl="0"/>
            <a:endParaRPr lang="ja-JP" altLang="en-US" noProof="0" dirty="0"/>
          </a:p>
        </p:txBody>
      </p:sp>
      <p:sp>
        <p:nvSpPr>
          <p:cNvPr id="5" name="ノート プレースホルダー 4"/>
          <p:cNvSpPr>
            <a:spLocks noGrp="1"/>
          </p:cNvSpPr>
          <p:nvPr>
            <p:ph type="body" sz="quarter" idx="3"/>
          </p:nvPr>
        </p:nvSpPr>
        <p:spPr>
          <a:xfrm>
            <a:off x="993934" y="3275965"/>
            <a:ext cx="7951470" cy="2680335"/>
          </a:xfrm>
          <a:prstGeom prst="rect">
            <a:avLst/>
          </a:prstGeom>
        </p:spPr>
        <p:txBody>
          <a:bodyPr vert="horz" lIns="91440" tIns="45720" rIns="91440" bIns="45720" rtlCol="0"/>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1" y="6465659"/>
            <a:ext cx="4307047" cy="341541"/>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5629992" y="6465659"/>
            <a:ext cx="4307047" cy="341541"/>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893B0CF2-7F87-4E02-A248-870047730F99}" type="slidenum">
              <a:rPr lang="en-US" altLang="ja-JP" smtClean="0"/>
              <a:pPr/>
              <a:t>‹#›</a:t>
            </a:fld>
            <a:endParaRPr lang="ja-JP" altLang="en-US" dirty="0"/>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54EE83C1-9F26-4D8E-B367-B4CABA72597B}"/>
              </a:ext>
            </a:extLst>
          </p:cNvPr>
          <p:cNvSpPr>
            <a:spLocks noGrp="1"/>
          </p:cNvSpPr>
          <p:nvPr>
            <p:ph type="sldNum" sz="quarter" idx="5"/>
          </p:nvPr>
        </p:nvSpPr>
        <p:spPr/>
        <p:txBody>
          <a:bodyPr/>
          <a:lstStyle/>
          <a:p>
            <a:fld id="{893B0CF2-7F87-4E02-A248-870047730F99}" type="slidenum">
              <a:rPr lang="en-US" altLang="ja-JP" smtClean="0"/>
              <a:pPr/>
              <a:t>1</a:t>
            </a:fld>
            <a:endParaRPr lang="ja-JP" altLang="en-US" dirty="0"/>
          </a:p>
        </p:txBody>
      </p:sp>
    </p:spTree>
    <p:extLst>
      <p:ext uri="{BB962C8B-B14F-4D97-AF65-F5344CB8AC3E}">
        <p14:creationId xmlns:p14="http://schemas.microsoft.com/office/powerpoint/2010/main" val="4170501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45A58B97-1DCB-4C07-8839-2F5F503DE602}"/>
              </a:ext>
            </a:extLst>
          </p:cNvPr>
          <p:cNvSpPr>
            <a:spLocks noGrp="1"/>
          </p:cNvSpPr>
          <p:nvPr>
            <p:ph type="sldNum" sz="quarter" idx="5"/>
          </p:nvPr>
        </p:nvSpPr>
        <p:spPr/>
        <p:txBody>
          <a:bodyPr/>
          <a:lstStyle/>
          <a:p>
            <a:fld id="{893B0CF2-7F87-4E02-A248-870047730F99}" type="slidenum">
              <a:rPr lang="en-US" altLang="ja-JP" smtClean="0"/>
              <a:pPr/>
              <a:t>10</a:t>
            </a:fld>
            <a:endParaRPr lang="ja-JP" altLang="en-US" dirty="0"/>
          </a:p>
        </p:txBody>
      </p:sp>
    </p:spTree>
    <p:extLst>
      <p:ext uri="{BB962C8B-B14F-4D97-AF65-F5344CB8AC3E}">
        <p14:creationId xmlns:p14="http://schemas.microsoft.com/office/powerpoint/2010/main" val="3234576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7350" y="850900"/>
            <a:ext cx="4084638" cy="2297113"/>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934B6AC1-4A55-457A-8D21-A85068451A81}"/>
              </a:ext>
            </a:extLst>
          </p:cNvPr>
          <p:cNvSpPr>
            <a:spLocks noGrp="1"/>
          </p:cNvSpPr>
          <p:nvPr>
            <p:ph type="sldNum" sz="quarter" idx="5"/>
          </p:nvPr>
        </p:nvSpPr>
        <p:spPr/>
        <p:txBody>
          <a:bodyPr/>
          <a:lstStyle/>
          <a:p>
            <a:fld id="{893B0CF2-7F87-4E02-A248-870047730F99}" type="slidenum">
              <a:rPr lang="en-US" altLang="ja-JP" smtClean="0"/>
              <a:pPr/>
              <a:t>11</a:t>
            </a:fld>
            <a:endParaRPr lang="ja-JP" altLang="en-US" dirty="0"/>
          </a:p>
        </p:txBody>
      </p:sp>
    </p:spTree>
    <p:extLst>
      <p:ext uri="{BB962C8B-B14F-4D97-AF65-F5344CB8AC3E}">
        <p14:creationId xmlns:p14="http://schemas.microsoft.com/office/powerpoint/2010/main" val="4248058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7350" y="850900"/>
            <a:ext cx="4084638" cy="2297113"/>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469AF38C-1758-46D3-9696-59BAF045A678}"/>
              </a:ext>
            </a:extLst>
          </p:cNvPr>
          <p:cNvSpPr>
            <a:spLocks noGrp="1"/>
          </p:cNvSpPr>
          <p:nvPr>
            <p:ph type="sldNum" sz="quarter" idx="5"/>
          </p:nvPr>
        </p:nvSpPr>
        <p:spPr/>
        <p:txBody>
          <a:bodyPr/>
          <a:lstStyle/>
          <a:p>
            <a:fld id="{893B0CF2-7F87-4E02-A248-870047730F99}" type="slidenum">
              <a:rPr lang="en-US" altLang="ja-JP" smtClean="0"/>
              <a:pPr/>
              <a:t>12</a:t>
            </a:fld>
            <a:endParaRPr lang="ja-JP" altLang="en-US" dirty="0"/>
          </a:p>
        </p:txBody>
      </p:sp>
    </p:spTree>
    <p:extLst>
      <p:ext uri="{BB962C8B-B14F-4D97-AF65-F5344CB8AC3E}">
        <p14:creationId xmlns:p14="http://schemas.microsoft.com/office/powerpoint/2010/main" val="2273036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7350" y="850900"/>
            <a:ext cx="4084638" cy="2297113"/>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840E543F-47D5-49C5-86F8-8435FEEA699C}"/>
              </a:ext>
            </a:extLst>
          </p:cNvPr>
          <p:cNvSpPr>
            <a:spLocks noGrp="1"/>
          </p:cNvSpPr>
          <p:nvPr>
            <p:ph type="sldNum" sz="quarter" idx="5"/>
          </p:nvPr>
        </p:nvSpPr>
        <p:spPr/>
        <p:txBody>
          <a:bodyPr/>
          <a:lstStyle/>
          <a:p>
            <a:fld id="{893B0CF2-7F87-4E02-A248-870047730F99}" type="slidenum">
              <a:rPr lang="en-US" altLang="ja-JP" smtClean="0"/>
              <a:pPr/>
              <a:t>13</a:t>
            </a:fld>
            <a:endParaRPr lang="ja-JP" altLang="en-US" dirty="0"/>
          </a:p>
        </p:txBody>
      </p:sp>
    </p:spTree>
    <p:extLst>
      <p:ext uri="{BB962C8B-B14F-4D97-AF65-F5344CB8AC3E}">
        <p14:creationId xmlns:p14="http://schemas.microsoft.com/office/powerpoint/2010/main" val="2939218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7350" y="850900"/>
            <a:ext cx="4084638" cy="2297113"/>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24C8196A-FD8F-4534-94F1-A6895E705EB8}"/>
              </a:ext>
            </a:extLst>
          </p:cNvPr>
          <p:cNvSpPr>
            <a:spLocks noGrp="1"/>
          </p:cNvSpPr>
          <p:nvPr>
            <p:ph type="sldNum" sz="quarter" idx="5"/>
          </p:nvPr>
        </p:nvSpPr>
        <p:spPr/>
        <p:txBody>
          <a:bodyPr/>
          <a:lstStyle/>
          <a:p>
            <a:fld id="{893B0CF2-7F87-4E02-A248-870047730F99}" type="slidenum">
              <a:rPr lang="en-US" altLang="ja-JP" smtClean="0"/>
              <a:pPr/>
              <a:t>14</a:t>
            </a:fld>
            <a:endParaRPr lang="ja-JP" altLang="en-US" dirty="0"/>
          </a:p>
        </p:txBody>
      </p:sp>
    </p:spTree>
    <p:extLst>
      <p:ext uri="{BB962C8B-B14F-4D97-AF65-F5344CB8AC3E}">
        <p14:creationId xmlns:p14="http://schemas.microsoft.com/office/powerpoint/2010/main" val="586846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7350" y="850900"/>
            <a:ext cx="4084638" cy="2297113"/>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37D015E7-A1AB-4A49-B0CD-F13D2EB37806}"/>
              </a:ext>
            </a:extLst>
          </p:cNvPr>
          <p:cNvSpPr>
            <a:spLocks noGrp="1"/>
          </p:cNvSpPr>
          <p:nvPr>
            <p:ph type="sldNum" sz="quarter" idx="5"/>
          </p:nvPr>
        </p:nvSpPr>
        <p:spPr/>
        <p:txBody>
          <a:bodyPr/>
          <a:lstStyle/>
          <a:p>
            <a:fld id="{893B0CF2-7F87-4E02-A248-870047730F99}" type="slidenum">
              <a:rPr lang="en-US" altLang="ja-JP" smtClean="0"/>
              <a:pPr/>
              <a:t>15</a:t>
            </a:fld>
            <a:endParaRPr lang="ja-JP" altLang="en-US" dirty="0"/>
          </a:p>
        </p:txBody>
      </p:sp>
    </p:spTree>
    <p:extLst>
      <p:ext uri="{BB962C8B-B14F-4D97-AF65-F5344CB8AC3E}">
        <p14:creationId xmlns:p14="http://schemas.microsoft.com/office/powerpoint/2010/main" val="586846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C7F0D620-93C2-4377-8D09-8D746C117F75}"/>
              </a:ext>
            </a:extLst>
          </p:cNvPr>
          <p:cNvSpPr>
            <a:spLocks noGrp="1"/>
          </p:cNvSpPr>
          <p:nvPr>
            <p:ph type="sldNum" sz="quarter" idx="5"/>
          </p:nvPr>
        </p:nvSpPr>
        <p:spPr/>
        <p:txBody>
          <a:bodyPr/>
          <a:lstStyle/>
          <a:p>
            <a:fld id="{893B0CF2-7F87-4E02-A248-870047730F99}" type="slidenum">
              <a:rPr lang="en-US" altLang="ja-JP" smtClean="0"/>
              <a:pPr/>
              <a:t>16</a:t>
            </a:fld>
            <a:endParaRPr lang="ja-JP" altLang="en-US" dirty="0"/>
          </a:p>
        </p:txBody>
      </p:sp>
    </p:spTree>
    <p:extLst>
      <p:ext uri="{BB962C8B-B14F-4D97-AF65-F5344CB8AC3E}">
        <p14:creationId xmlns:p14="http://schemas.microsoft.com/office/powerpoint/2010/main" val="2412075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7350" y="850900"/>
            <a:ext cx="4084638" cy="2297113"/>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9949FCD3-244B-49EE-9B46-3ECFA0441478}"/>
              </a:ext>
            </a:extLst>
          </p:cNvPr>
          <p:cNvSpPr>
            <a:spLocks noGrp="1"/>
          </p:cNvSpPr>
          <p:nvPr>
            <p:ph type="sldNum" sz="quarter" idx="5"/>
          </p:nvPr>
        </p:nvSpPr>
        <p:spPr/>
        <p:txBody>
          <a:bodyPr/>
          <a:lstStyle/>
          <a:p>
            <a:fld id="{893B0CF2-7F87-4E02-A248-870047730F99}" type="slidenum">
              <a:rPr lang="en-US" altLang="ja-JP" smtClean="0"/>
              <a:pPr/>
              <a:t>17</a:t>
            </a:fld>
            <a:endParaRPr lang="ja-JP" altLang="en-US" dirty="0"/>
          </a:p>
        </p:txBody>
      </p:sp>
    </p:spTree>
    <p:extLst>
      <p:ext uri="{BB962C8B-B14F-4D97-AF65-F5344CB8AC3E}">
        <p14:creationId xmlns:p14="http://schemas.microsoft.com/office/powerpoint/2010/main" val="586846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7350" y="850900"/>
            <a:ext cx="4084638" cy="2297113"/>
          </a:xfrm>
        </p:spPr>
      </p:sp>
      <p:sp>
        <p:nvSpPr>
          <p:cNvPr id="3" name="ノート プレースホルダー 2"/>
          <p:cNvSpPr>
            <a:spLocks noGrp="1"/>
          </p:cNvSpPr>
          <p:nvPr>
            <p:ph type="body" idx="1"/>
          </p:nvPr>
        </p:nvSpPr>
        <p:spPr/>
        <p:txBody>
          <a:bodyPr/>
          <a:lstStyle/>
          <a:p>
            <a:endParaRPr kumimoji="1" lang="en-US" altLang="ja-JP"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9558F4CF-1EA9-496D-A383-1C7D8DBAC1D9}"/>
              </a:ext>
            </a:extLst>
          </p:cNvPr>
          <p:cNvSpPr>
            <a:spLocks noGrp="1"/>
          </p:cNvSpPr>
          <p:nvPr>
            <p:ph type="sldNum" sz="quarter" idx="5"/>
          </p:nvPr>
        </p:nvSpPr>
        <p:spPr/>
        <p:txBody>
          <a:bodyPr/>
          <a:lstStyle/>
          <a:p>
            <a:fld id="{893B0CF2-7F87-4E02-A248-870047730F99}" type="slidenum">
              <a:rPr lang="en-US" altLang="ja-JP" smtClean="0"/>
              <a:pPr/>
              <a:t>18</a:t>
            </a:fld>
            <a:endParaRPr lang="ja-JP" altLang="en-US" dirty="0"/>
          </a:p>
        </p:txBody>
      </p:sp>
    </p:spTree>
    <p:extLst>
      <p:ext uri="{BB962C8B-B14F-4D97-AF65-F5344CB8AC3E}">
        <p14:creationId xmlns:p14="http://schemas.microsoft.com/office/powerpoint/2010/main" val="586846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0F885B0C-682D-488D-AFF4-0B51661A8D8B}"/>
              </a:ext>
            </a:extLst>
          </p:cNvPr>
          <p:cNvSpPr>
            <a:spLocks noGrp="1"/>
          </p:cNvSpPr>
          <p:nvPr>
            <p:ph type="sldNum" sz="quarter" idx="5"/>
          </p:nvPr>
        </p:nvSpPr>
        <p:spPr/>
        <p:txBody>
          <a:bodyPr/>
          <a:lstStyle/>
          <a:p>
            <a:fld id="{893B0CF2-7F87-4E02-A248-870047730F99}" type="slidenum">
              <a:rPr lang="en-US" altLang="ja-JP" smtClean="0"/>
              <a:pPr/>
              <a:t>19</a:t>
            </a:fld>
            <a:endParaRPr lang="ja-JP" altLang="en-US" dirty="0"/>
          </a:p>
        </p:txBody>
      </p:sp>
    </p:spTree>
    <p:extLst>
      <p:ext uri="{BB962C8B-B14F-4D97-AF65-F5344CB8AC3E}">
        <p14:creationId xmlns:p14="http://schemas.microsoft.com/office/powerpoint/2010/main" val="692010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AFF994EA-BFB2-42CD-9D3D-0D630C033FFE}"/>
              </a:ext>
            </a:extLst>
          </p:cNvPr>
          <p:cNvSpPr>
            <a:spLocks noGrp="1"/>
          </p:cNvSpPr>
          <p:nvPr>
            <p:ph type="sldNum" sz="quarter" idx="5"/>
          </p:nvPr>
        </p:nvSpPr>
        <p:spPr/>
        <p:txBody>
          <a:bodyPr/>
          <a:lstStyle/>
          <a:p>
            <a:fld id="{893B0CF2-7F87-4E02-A248-870047730F99}" type="slidenum">
              <a:rPr lang="en-US" altLang="ja-JP" smtClean="0"/>
              <a:pPr/>
              <a:t>2</a:t>
            </a:fld>
            <a:endParaRPr lang="ja-JP" altLang="en-US" dirty="0"/>
          </a:p>
        </p:txBody>
      </p:sp>
    </p:spTree>
    <p:extLst>
      <p:ext uri="{BB962C8B-B14F-4D97-AF65-F5344CB8AC3E}">
        <p14:creationId xmlns:p14="http://schemas.microsoft.com/office/powerpoint/2010/main" val="272260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049BF803-E98A-4A86-9FEC-7BB90D95CD90}"/>
              </a:ext>
            </a:extLst>
          </p:cNvPr>
          <p:cNvSpPr>
            <a:spLocks noGrp="1"/>
          </p:cNvSpPr>
          <p:nvPr>
            <p:ph type="sldNum" sz="quarter" idx="5"/>
          </p:nvPr>
        </p:nvSpPr>
        <p:spPr/>
        <p:txBody>
          <a:bodyPr/>
          <a:lstStyle/>
          <a:p>
            <a:fld id="{893B0CF2-7F87-4E02-A248-870047730F99}" type="slidenum">
              <a:rPr lang="en-US" altLang="ja-JP" smtClean="0"/>
              <a:pPr/>
              <a:t>23</a:t>
            </a:fld>
            <a:endParaRPr lang="ja-JP" altLang="en-US" dirty="0"/>
          </a:p>
        </p:txBody>
      </p:sp>
    </p:spTree>
    <p:extLst>
      <p:ext uri="{BB962C8B-B14F-4D97-AF65-F5344CB8AC3E}">
        <p14:creationId xmlns:p14="http://schemas.microsoft.com/office/powerpoint/2010/main" val="779168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BE23C664-EB62-49D6-A219-1FF28BE7D084}"/>
              </a:ext>
            </a:extLst>
          </p:cNvPr>
          <p:cNvSpPr>
            <a:spLocks noGrp="1"/>
          </p:cNvSpPr>
          <p:nvPr>
            <p:ph type="sldNum" sz="quarter" idx="5"/>
          </p:nvPr>
        </p:nvSpPr>
        <p:spPr/>
        <p:txBody>
          <a:bodyPr/>
          <a:lstStyle/>
          <a:p>
            <a:fld id="{893B0CF2-7F87-4E02-A248-870047730F99}" type="slidenum">
              <a:rPr lang="en-US" altLang="ja-JP" smtClean="0"/>
              <a:pPr/>
              <a:t>24</a:t>
            </a:fld>
            <a:endParaRPr lang="ja-JP" altLang="en-US" dirty="0"/>
          </a:p>
        </p:txBody>
      </p:sp>
    </p:spTree>
    <p:extLst>
      <p:ext uri="{BB962C8B-B14F-4D97-AF65-F5344CB8AC3E}">
        <p14:creationId xmlns:p14="http://schemas.microsoft.com/office/powerpoint/2010/main" val="779168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7350" y="850900"/>
            <a:ext cx="4084638" cy="2297113"/>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6EAA6BAE-BB7E-4241-B722-F432AFEEEC1C}"/>
              </a:ext>
            </a:extLst>
          </p:cNvPr>
          <p:cNvSpPr>
            <a:spLocks noGrp="1"/>
          </p:cNvSpPr>
          <p:nvPr>
            <p:ph type="sldNum" sz="quarter" idx="5"/>
          </p:nvPr>
        </p:nvSpPr>
        <p:spPr/>
        <p:txBody>
          <a:bodyPr/>
          <a:lstStyle/>
          <a:p>
            <a:fld id="{893B0CF2-7F87-4E02-A248-870047730F99}" type="slidenum">
              <a:rPr lang="en-US" altLang="ja-JP" smtClean="0"/>
              <a:pPr/>
              <a:t>25</a:t>
            </a:fld>
            <a:endParaRPr lang="ja-JP" altLang="en-US" dirty="0"/>
          </a:p>
        </p:txBody>
      </p:sp>
    </p:spTree>
    <p:extLst>
      <p:ext uri="{BB962C8B-B14F-4D97-AF65-F5344CB8AC3E}">
        <p14:creationId xmlns:p14="http://schemas.microsoft.com/office/powerpoint/2010/main" val="274700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7350" y="850900"/>
            <a:ext cx="4084638" cy="2297113"/>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F79C7A3D-1E0B-4024-82C3-6AB3806B1806}"/>
              </a:ext>
            </a:extLst>
          </p:cNvPr>
          <p:cNvSpPr>
            <a:spLocks noGrp="1"/>
          </p:cNvSpPr>
          <p:nvPr>
            <p:ph type="sldNum" sz="quarter" idx="5"/>
          </p:nvPr>
        </p:nvSpPr>
        <p:spPr/>
        <p:txBody>
          <a:bodyPr/>
          <a:lstStyle/>
          <a:p>
            <a:fld id="{893B0CF2-7F87-4E02-A248-870047730F99}" type="slidenum">
              <a:rPr lang="en-US" altLang="ja-JP" smtClean="0"/>
              <a:pPr/>
              <a:t>27</a:t>
            </a:fld>
            <a:endParaRPr lang="ja-JP" altLang="en-US" dirty="0"/>
          </a:p>
        </p:txBody>
      </p:sp>
    </p:spTree>
    <p:extLst>
      <p:ext uri="{BB962C8B-B14F-4D97-AF65-F5344CB8AC3E}">
        <p14:creationId xmlns:p14="http://schemas.microsoft.com/office/powerpoint/2010/main" val="586846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7350" y="850900"/>
            <a:ext cx="4084638" cy="2297113"/>
          </a:xfrm>
        </p:spPr>
      </p:sp>
      <p:sp>
        <p:nvSpPr>
          <p:cNvPr id="3" name="ノート プレースホルダー 2"/>
          <p:cNvSpPr>
            <a:spLocks noGrp="1"/>
          </p:cNvSpPr>
          <p:nvPr>
            <p:ph type="body" idx="1"/>
          </p:nvPr>
        </p:nvSpPr>
        <p:spPr/>
        <p:txBody>
          <a:bodyPr/>
          <a:lstStyle/>
          <a:p>
            <a:endParaRPr kumimoji="1" lang="ja-JP" altLang="en-US" sz="12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3F98429-372E-4321-8EB2-CB56206F094C}"/>
              </a:ext>
            </a:extLst>
          </p:cNvPr>
          <p:cNvSpPr>
            <a:spLocks noGrp="1"/>
          </p:cNvSpPr>
          <p:nvPr>
            <p:ph type="sldNum" sz="quarter" idx="5"/>
          </p:nvPr>
        </p:nvSpPr>
        <p:spPr/>
        <p:txBody>
          <a:bodyPr/>
          <a:lstStyle/>
          <a:p>
            <a:fld id="{893B0CF2-7F87-4E02-A248-870047730F99}" type="slidenum">
              <a:rPr lang="en-US" altLang="ja-JP" smtClean="0"/>
              <a:pPr/>
              <a:t>28</a:t>
            </a:fld>
            <a:endParaRPr lang="ja-JP" altLang="en-US" dirty="0"/>
          </a:p>
        </p:txBody>
      </p:sp>
    </p:spTree>
    <p:extLst>
      <p:ext uri="{BB962C8B-B14F-4D97-AF65-F5344CB8AC3E}">
        <p14:creationId xmlns:p14="http://schemas.microsoft.com/office/powerpoint/2010/main" val="537314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7350" y="850900"/>
            <a:ext cx="4084638" cy="2297113"/>
          </a:xfrm>
        </p:spPr>
      </p:sp>
      <p:sp>
        <p:nvSpPr>
          <p:cNvPr id="3" name="ノート プレースホルダー 2"/>
          <p:cNvSpPr>
            <a:spLocks noGrp="1"/>
          </p:cNvSpPr>
          <p:nvPr>
            <p:ph type="body" idx="1"/>
          </p:nvPr>
        </p:nvSpPr>
        <p:spPr/>
        <p:txBody>
          <a:bodyPr/>
          <a:lstStyle/>
          <a:p>
            <a:endParaRPr kumimoji="1" lang="en-US" altLang="ja-JP" sz="12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95640E26-258A-4DDE-92E6-76981F1F6504}"/>
              </a:ext>
            </a:extLst>
          </p:cNvPr>
          <p:cNvSpPr>
            <a:spLocks noGrp="1"/>
          </p:cNvSpPr>
          <p:nvPr>
            <p:ph type="sldNum" sz="quarter" idx="5"/>
          </p:nvPr>
        </p:nvSpPr>
        <p:spPr/>
        <p:txBody>
          <a:bodyPr/>
          <a:lstStyle/>
          <a:p>
            <a:fld id="{893B0CF2-7F87-4E02-A248-870047730F99}" type="slidenum">
              <a:rPr lang="en-US" altLang="ja-JP" smtClean="0"/>
              <a:pPr/>
              <a:t>29</a:t>
            </a:fld>
            <a:endParaRPr lang="ja-JP" altLang="en-US" dirty="0"/>
          </a:p>
        </p:txBody>
      </p:sp>
    </p:spTree>
    <p:extLst>
      <p:ext uri="{BB962C8B-B14F-4D97-AF65-F5344CB8AC3E}">
        <p14:creationId xmlns:p14="http://schemas.microsoft.com/office/powerpoint/2010/main" val="2232719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BB94DF7C-C373-45D4-BEA6-A07FD0F706F2}"/>
              </a:ext>
            </a:extLst>
          </p:cNvPr>
          <p:cNvSpPr>
            <a:spLocks noGrp="1"/>
          </p:cNvSpPr>
          <p:nvPr>
            <p:ph type="sldNum" sz="quarter" idx="5"/>
          </p:nvPr>
        </p:nvSpPr>
        <p:spPr/>
        <p:txBody>
          <a:bodyPr/>
          <a:lstStyle/>
          <a:p>
            <a:fld id="{893B0CF2-7F87-4E02-A248-870047730F99}" type="slidenum">
              <a:rPr lang="en-US" altLang="ja-JP" smtClean="0"/>
              <a:pPr/>
              <a:t>30</a:t>
            </a:fld>
            <a:endParaRPr lang="ja-JP" altLang="en-US" dirty="0"/>
          </a:p>
        </p:txBody>
      </p:sp>
    </p:spTree>
    <p:extLst>
      <p:ext uri="{BB962C8B-B14F-4D97-AF65-F5344CB8AC3E}">
        <p14:creationId xmlns:p14="http://schemas.microsoft.com/office/powerpoint/2010/main" val="2388397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C4D9FC2E-93F3-4344-A71E-EDE2DD1DEE8A}"/>
              </a:ext>
            </a:extLst>
          </p:cNvPr>
          <p:cNvSpPr>
            <a:spLocks noGrp="1"/>
          </p:cNvSpPr>
          <p:nvPr>
            <p:ph type="sldNum" sz="quarter" idx="5"/>
          </p:nvPr>
        </p:nvSpPr>
        <p:spPr/>
        <p:txBody>
          <a:bodyPr/>
          <a:lstStyle/>
          <a:p>
            <a:fld id="{893B0CF2-7F87-4E02-A248-870047730F99}" type="slidenum">
              <a:rPr lang="en-US" altLang="ja-JP" smtClean="0"/>
              <a:pPr/>
              <a:t>31</a:t>
            </a:fld>
            <a:endParaRPr lang="ja-JP" altLang="en-US" dirty="0"/>
          </a:p>
        </p:txBody>
      </p:sp>
    </p:spTree>
    <p:extLst>
      <p:ext uri="{BB962C8B-B14F-4D97-AF65-F5344CB8AC3E}">
        <p14:creationId xmlns:p14="http://schemas.microsoft.com/office/powerpoint/2010/main" val="2388397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7350" y="850900"/>
            <a:ext cx="4084638" cy="2297113"/>
          </a:xfrm>
        </p:spPr>
      </p:sp>
      <p:sp>
        <p:nvSpPr>
          <p:cNvPr id="3" name="ノート プレースホルダー 2"/>
          <p:cNvSpPr>
            <a:spLocks noGrp="1"/>
          </p:cNvSpPr>
          <p:nvPr>
            <p:ph type="body" idx="1"/>
          </p:nvPr>
        </p:nvSpPr>
        <p:spPr/>
        <p:txBody>
          <a:bodyPr/>
          <a:lstStyle/>
          <a:p>
            <a:endParaRPr kumimoji="1" lang="ja-JP" altLang="en-US" sz="12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DC0F5DAD-321D-4F45-BBBB-A1F47C47E2B5}"/>
              </a:ext>
            </a:extLst>
          </p:cNvPr>
          <p:cNvSpPr>
            <a:spLocks noGrp="1"/>
          </p:cNvSpPr>
          <p:nvPr>
            <p:ph type="sldNum" sz="quarter" idx="5"/>
          </p:nvPr>
        </p:nvSpPr>
        <p:spPr/>
        <p:txBody>
          <a:bodyPr/>
          <a:lstStyle/>
          <a:p>
            <a:fld id="{893B0CF2-7F87-4E02-A248-870047730F99}" type="slidenum">
              <a:rPr lang="en-US" altLang="ja-JP" smtClean="0"/>
              <a:pPr/>
              <a:t>32</a:t>
            </a:fld>
            <a:endParaRPr lang="ja-JP" altLang="en-US" dirty="0"/>
          </a:p>
        </p:txBody>
      </p:sp>
    </p:spTree>
    <p:extLst>
      <p:ext uri="{BB962C8B-B14F-4D97-AF65-F5344CB8AC3E}">
        <p14:creationId xmlns:p14="http://schemas.microsoft.com/office/powerpoint/2010/main" val="20982781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7350" y="850900"/>
            <a:ext cx="4084638" cy="2297113"/>
          </a:xfrm>
        </p:spPr>
      </p:sp>
      <p:sp>
        <p:nvSpPr>
          <p:cNvPr id="3" name="ノート プレースホルダー 2"/>
          <p:cNvSpPr>
            <a:spLocks noGrp="1"/>
          </p:cNvSpPr>
          <p:nvPr>
            <p:ph type="body" idx="1"/>
          </p:nvPr>
        </p:nvSpPr>
        <p:spPr/>
        <p:txBody>
          <a:bodyPr/>
          <a:lstStyle/>
          <a:p>
            <a:endParaRPr kumimoji="1" lang="ja-JP" altLang="en-US" sz="12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2FA9A521-1988-4EF6-B34A-0435C4CA09EA}"/>
              </a:ext>
            </a:extLst>
          </p:cNvPr>
          <p:cNvSpPr>
            <a:spLocks noGrp="1"/>
          </p:cNvSpPr>
          <p:nvPr>
            <p:ph type="sldNum" sz="quarter" idx="5"/>
          </p:nvPr>
        </p:nvSpPr>
        <p:spPr/>
        <p:txBody>
          <a:bodyPr/>
          <a:lstStyle/>
          <a:p>
            <a:fld id="{893B0CF2-7F87-4E02-A248-870047730F99}" type="slidenum">
              <a:rPr lang="en-US" altLang="ja-JP" smtClean="0"/>
              <a:pPr/>
              <a:t>33</a:t>
            </a:fld>
            <a:endParaRPr lang="ja-JP" altLang="en-US" dirty="0"/>
          </a:p>
        </p:txBody>
      </p:sp>
    </p:spTree>
    <p:extLst>
      <p:ext uri="{BB962C8B-B14F-4D97-AF65-F5344CB8AC3E}">
        <p14:creationId xmlns:p14="http://schemas.microsoft.com/office/powerpoint/2010/main" val="2098278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7350" y="850900"/>
            <a:ext cx="4084638" cy="2297113"/>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883F7B9F-3E64-4705-869E-D04024C3143C}"/>
              </a:ext>
            </a:extLst>
          </p:cNvPr>
          <p:cNvSpPr>
            <a:spLocks noGrp="1"/>
          </p:cNvSpPr>
          <p:nvPr>
            <p:ph type="sldNum" sz="quarter" idx="5"/>
          </p:nvPr>
        </p:nvSpPr>
        <p:spPr/>
        <p:txBody>
          <a:bodyPr/>
          <a:lstStyle/>
          <a:p>
            <a:fld id="{893B0CF2-7F87-4E02-A248-870047730F99}" type="slidenum">
              <a:rPr lang="en-US" altLang="ja-JP" smtClean="0"/>
              <a:pPr/>
              <a:t>3</a:t>
            </a:fld>
            <a:endParaRPr lang="ja-JP" altLang="en-US" dirty="0"/>
          </a:p>
        </p:txBody>
      </p:sp>
    </p:spTree>
    <p:extLst>
      <p:ext uri="{BB962C8B-B14F-4D97-AF65-F5344CB8AC3E}">
        <p14:creationId xmlns:p14="http://schemas.microsoft.com/office/powerpoint/2010/main" val="1847589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73F0794A-74D6-4CC1-8EFA-75818D82FB8C}"/>
              </a:ext>
            </a:extLst>
          </p:cNvPr>
          <p:cNvSpPr>
            <a:spLocks noGrp="1"/>
          </p:cNvSpPr>
          <p:nvPr>
            <p:ph type="sldNum" sz="quarter" idx="5"/>
          </p:nvPr>
        </p:nvSpPr>
        <p:spPr/>
        <p:txBody>
          <a:bodyPr/>
          <a:lstStyle/>
          <a:p>
            <a:fld id="{893B0CF2-7F87-4E02-A248-870047730F99}" type="slidenum">
              <a:rPr lang="en-US" altLang="ja-JP" smtClean="0"/>
              <a:pPr/>
              <a:t>34</a:t>
            </a:fld>
            <a:endParaRPr lang="ja-JP" altLang="en-US" dirty="0"/>
          </a:p>
        </p:txBody>
      </p:sp>
    </p:spTree>
    <p:extLst>
      <p:ext uri="{BB962C8B-B14F-4D97-AF65-F5344CB8AC3E}">
        <p14:creationId xmlns:p14="http://schemas.microsoft.com/office/powerpoint/2010/main" val="19144230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7350" y="850900"/>
            <a:ext cx="4084638" cy="2297113"/>
          </a:xfrm>
        </p:spPr>
      </p:sp>
      <p:sp>
        <p:nvSpPr>
          <p:cNvPr id="3" name="ノート プレースホルダー 2"/>
          <p:cNvSpPr>
            <a:spLocks noGrp="1"/>
          </p:cNvSpPr>
          <p:nvPr>
            <p:ph type="body" idx="1"/>
          </p:nvPr>
        </p:nvSpPr>
        <p:spPr/>
        <p:txBody>
          <a:bodyPr/>
          <a:lstStyle/>
          <a:p>
            <a:endParaRPr kumimoji="1" lang="en-US" altLang="ja-JP" sz="12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C36420D1-CEC7-498F-B621-B07777278AD5}"/>
              </a:ext>
            </a:extLst>
          </p:cNvPr>
          <p:cNvSpPr>
            <a:spLocks noGrp="1"/>
          </p:cNvSpPr>
          <p:nvPr>
            <p:ph type="sldNum" sz="quarter" idx="5"/>
          </p:nvPr>
        </p:nvSpPr>
        <p:spPr/>
        <p:txBody>
          <a:bodyPr/>
          <a:lstStyle/>
          <a:p>
            <a:fld id="{893B0CF2-7F87-4E02-A248-870047730F99}" type="slidenum">
              <a:rPr lang="en-US" altLang="ja-JP" smtClean="0"/>
              <a:pPr/>
              <a:t>35</a:t>
            </a:fld>
            <a:endParaRPr lang="ja-JP" altLang="en-US" dirty="0"/>
          </a:p>
        </p:txBody>
      </p:sp>
    </p:spTree>
    <p:extLst>
      <p:ext uri="{BB962C8B-B14F-4D97-AF65-F5344CB8AC3E}">
        <p14:creationId xmlns:p14="http://schemas.microsoft.com/office/powerpoint/2010/main" val="1344586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7350" y="850900"/>
            <a:ext cx="4084638" cy="2297113"/>
          </a:xfrm>
        </p:spPr>
      </p:sp>
      <p:sp>
        <p:nvSpPr>
          <p:cNvPr id="3" name="ノート プレースホルダー 2"/>
          <p:cNvSpPr>
            <a:spLocks noGrp="1"/>
          </p:cNvSpPr>
          <p:nvPr>
            <p:ph type="body" idx="1"/>
          </p:nvPr>
        </p:nvSpPr>
        <p:spPr/>
        <p:txBody>
          <a:bodyPr/>
          <a:lstStyle/>
          <a:p>
            <a:pPr eaLnBrk="1" hangingPunct="1">
              <a:spcBef>
                <a:spcPct val="0"/>
              </a:spcBef>
            </a:pPr>
            <a:endParaRPr lang="en-US" altLang="ja-JP" dirty="0"/>
          </a:p>
        </p:txBody>
      </p:sp>
      <p:sp>
        <p:nvSpPr>
          <p:cNvPr id="5" name="スライド番号プレースホルダー 4">
            <a:extLst>
              <a:ext uri="{FF2B5EF4-FFF2-40B4-BE49-F238E27FC236}">
                <a16:creationId xmlns:a16="http://schemas.microsoft.com/office/drawing/2014/main" id="{16ABBFD5-1876-4F5C-9D68-AC15960D4E68}"/>
              </a:ext>
            </a:extLst>
          </p:cNvPr>
          <p:cNvSpPr>
            <a:spLocks noGrp="1"/>
          </p:cNvSpPr>
          <p:nvPr>
            <p:ph type="sldNum" sz="quarter" idx="5"/>
          </p:nvPr>
        </p:nvSpPr>
        <p:spPr/>
        <p:txBody>
          <a:bodyPr/>
          <a:lstStyle/>
          <a:p>
            <a:fld id="{893B0CF2-7F87-4E02-A248-870047730F99}" type="slidenum">
              <a:rPr lang="en-US" altLang="ja-JP" smtClean="0"/>
              <a:pPr/>
              <a:t>4</a:t>
            </a:fld>
            <a:endParaRPr lang="ja-JP" altLang="en-US" dirty="0"/>
          </a:p>
        </p:txBody>
      </p:sp>
    </p:spTree>
    <p:extLst>
      <p:ext uri="{BB962C8B-B14F-4D97-AF65-F5344CB8AC3E}">
        <p14:creationId xmlns:p14="http://schemas.microsoft.com/office/powerpoint/2010/main" val="3900047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8B12E1F2-6A6B-49DB-AA2C-A3F477A88E11}"/>
              </a:ext>
            </a:extLst>
          </p:cNvPr>
          <p:cNvSpPr>
            <a:spLocks noGrp="1"/>
          </p:cNvSpPr>
          <p:nvPr>
            <p:ph type="sldNum" sz="quarter" idx="5"/>
          </p:nvPr>
        </p:nvSpPr>
        <p:spPr/>
        <p:txBody>
          <a:bodyPr/>
          <a:lstStyle/>
          <a:p>
            <a:fld id="{893B0CF2-7F87-4E02-A248-870047730F99}" type="slidenum">
              <a:rPr lang="en-US" altLang="ja-JP" smtClean="0"/>
              <a:pPr/>
              <a:t>5</a:t>
            </a:fld>
            <a:endParaRPr lang="ja-JP" altLang="en-US" dirty="0"/>
          </a:p>
        </p:txBody>
      </p:sp>
    </p:spTree>
    <p:extLst>
      <p:ext uri="{BB962C8B-B14F-4D97-AF65-F5344CB8AC3E}">
        <p14:creationId xmlns:p14="http://schemas.microsoft.com/office/powerpoint/2010/main" val="86742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7350" y="850900"/>
            <a:ext cx="4084638" cy="2297113"/>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5E0DED53-E66A-48EF-8D34-79E36A8C255E}"/>
              </a:ext>
            </a:extLst>
          </p:cNvPr>
          <p:cNvSpPr>
            <a:spLocks noGrp="1"/>
          </p:cNvSpPr>
          <p:nvPr>
            <p:ph type="sldNum" sz="quarter" idx="5"/>
          </p:nvPr>
        </p:nvSpPr>
        <p:spPr/>
        <p:txBody>
          <a:bodyPr/>
          <a:lstStyle/>
          <a:p>
            <a:fld id="{893B0CF2-7F87-4E02-A248-870047730F99}" type="slidenum">
              <a:rPr lang="en-US" altLang="ja-JP" smtClean="0"/>
              <a:pPr/>
              <a:t>6</a:t>
            </a:fld>
            <a:endParaRPr lang="ja-JP" altLang="en-US" dirty="0"/>
          </a:p>
        </p:txBody>
      </p:sp>
    </p:spTree>
    <p:extLst>
      <p:ext uri="{BB962C8B-B14F-4D97-AF65-F5344CB8AC3E}">
        <p14:creationId xmlns:p14="http://schemas.microsoft.com/office/powerpoint/2010/main" val="184758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7350" y="850900"/>
            <a:ext cx="4084638" cy="2297113"/>
          </a:xfrm>
        </p:spPr>
      </p:sp>
      <p:sp>
        <p:nvSpPr>
          <p:cNvPr id="3" name="ノート プレースホルダー 2"/>
          <p:cNvSpPr>
            <a:spLocks noGrp="1"/>
          </p:cNvSpPr>
          <p:nvPr>
            <p:ph type="body" idx="1"/>
          </p:nvPr>
        </p:nvSpPr>
        <p:spPr/>
        <p:txBody>
          <a:bodyPr/>
          <a:lstStyle/>
          <a:p>
            <a:pPr eaLnBrk="1" hangingPunct="1">
              <a:spcBef>
                <a:spcPct val="0"/>
              </a:spcBef>
            </a:pPr>
            <a:endParaRPr lang="en-US" altLang="ja-JP" dirty="0"/>
          </a:p>
        </p:txBody>
      </p:sp>
      <p:sp>
        <p:nvSpPr>
          <p:cNvPr id="5" name="スライド番号プレースホルダー 4">
            <a:extLst>
              <a:ext uri="{FF2B5EF4-FFF2-40B4-BE49-F238E27FC236}">
                <a16:creationId xmlns:a16="http://schemas.microsoft.com/office/drawing/2014/main" id="{B2863384-F639-4456-9E29-36E0947B0B0B}"/>
              </a:ext>
            </a:extLst>
          </p:cNvPr>
          <p:cNvSpPr>
            <a:spLocks noGrp="1"/>
          </p:cNvSpPr>
          <p:nvPr>
            <p:ph type="sldNum" sz="quarter" idx="5"/>
          </p:nvPr>
        </p:nvSpPr>
        <p:spPr/>
        <p:txBody>
          <a:bodyPr/>
          <a:lstStyle/>
          <a:p>
            <a:fld id="{893B0CF2-7F87-4E02-A248-870047730F99}" type="slidenum">
              <a:rPr lang="en-US" altLang="ja-JP" smtClean="0"/>
              <a:pPr/>
              <a:t>7</a:t>
            </a:fld>
            <a:endParaRPr lang="ja-JP" altLang="en-US" dirty="0"/>
          </a:p>
        </p:txBody>
      </p:sp>
    </p:spTree>
    <p:extLst>
      <p:ext uri="{BB962C8B-B14F-4D97-AF65-F5344CB8AC3E}">
        <p14:creationId xmlns:p14="http://schemas.microsoft.com/office/powerpoint/2010/main" val="578935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7350" y="850900"/>
            <a:ext cx="4084638" cy="2297113"/>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083227D3-E3BE-40AC-847C-4F9D9EE05E94}"/>
              </a:ext>
            </a:extLst>
          </p:cNvPr>
          <p:cNvSpPr>
            <a:spLocks noGrp="1"/>
          </p:cNvSpPr>
          <p:nvPr>
            <p:ph type="sldNum" sz="quarter" idx="5"/>
          </p:nvPr>
        </p:nvSpPr>
        <p:spPr/>
        <p:txBody>
          <a:bodyPr/>
          <a:lstStyle/>
          <a:p>
            <a:fld id="{893B0CF2-7F87-4E02-A248-870047730F99}" type="slidenum">
              <a:rPr lang="en-US" altLang="ja-JP" smtClean="0"/>
              <a:pPr/>
              <a:t>8</a:t>
            </a:fld>
            <a:endParaRPr lang="ja-JP" altLang="en-US" dirty="0"/>
          </a:p>
        </p:txBody>
      </p:sp>
    </p:spTree>
    <p:extLst>
      <p:ext uri="{BB962C8B-B14F-4D97-AF65-F5344CB8AC3E}">
        <p14:creationId xmlns:p14="http://schemas.microsoft.com/office/powerpoint/2010/main" val="4248058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7350" y="850900"/>
            <a:ext cx="4084638" cy="2297113"/>
          </a:xfrm>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53E7D32B-AD44-418E-B3B7-A927AA7A4CCE}"/>
              </a:ext>
            </a:extLst>
          </p:cNvPr>
          <p:cNvSpPr>
            <a:spLocks noGrp="1"/>
          </p:cNvSpPr>
          <p:nvPr>
            <p:ph type="sldNum" sz="quarter" idx="5"/>
          </p:nvPr>
        </p:nvSpPr>
        <p:spPr/>
        <p:txBody>
          <a:bodyPr/>
          <a:lstStyle/>
          <a:p>
            <a:fld id="{893B0CF2-7F87-4E02-A248-870047730F99}" type="slidenum">
              <a:rPr lang="en-US" altLang="ja-JP" smtClean="0"/>
              <a:pPr/>
              <a:t>9</a:t>
            </a:fld>
            <a:endParaRPr lang="ja-JP" altLang="en-US" dirty="0"/>
          </a:p>
        </p:txBody>
      </p:sp>
    </p:spTree>
    <p:extLst>
      <p:ext uri="{BB962C8B-B14F-4D97-AF65-F5344CB8AC3E}">
        <p14:creationId xmlns:p14="http://schemas.microsoft.com/office/powerpoint/2010/main" val="1218832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4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rtl="0"/>
            <a:fld id="{6BDC67FC-2769-4FF2-8788-3283A33FEB3B}" type="datetime4">
              <a:rPr lang="ja-JP" altLang="en-US" smtClean="0"/>
              <a:t>2020年5月15日</a:t>
            </a:fld>
            <a:endParaRPr lang="en-US" dirty="0"/>
          </a:p>
        </p:txBody>
      </p:sp>
      <p:sp>
        <p:nvSpPr>
          <p:cNvPr id="5" name="フッター プレースホルダー 4"/>
          <p:cNvSpPr>
            <a:spLocks noGrp="1"/>
          </p:cNvSpPr>
          <p:nvPr>
            <p:ph type="ftr" sz="quarter" idx="11"/>
          </p:nvPr>
        </p:nvSpPr>
        <p:spPr/>
        <p:txBody>
          <a:bodyPr/>
          <a:lstStyle/>
          <a:p>
            <a:pPr rtl="0"/>
            <a:r>
              <a:rPr lang="ja-JP" altLang="en-US" noProof="0"/>
              <a:t>フッターを追加</a:t>
            </a:r>
            <a:endParaRPr lang="ja-JP" altLang="en-US" noProof="0" dirty="0"/>
          </a:p>
        </p:txBody>
      </p:sp>
      <p:sp>
        <p:nvSpPr>
          <p:cNvPr id="6" name="スライド番号プレースホルダー 5"/>
          <p:cNvSpPr>
            <a:spLocks noGrp="1"/>
          </p:cNvSpPr>
          <p:nvPr>
            <p:ph type="sldNum" sz="quarter" idx="12"/>
          </p:nvPr>
        </p:nvSpPr>
        <p:spPr/>
        <p:txBody>
          <a:bodyPr/>
          <a:lstStyle/>
          <a:p>
            <a:pPr rtl="0"/>
            <a:fld id="{401CF334-2D5C-4859-84A6-CA7E6E43FAEB}" type="slidenum">
              <a:rPr lang="en-US" altLang="ja-JP" noProof="0" smtClean="0"/>
              <a:t>‹#›</a:t>
            </a:fld>
            <a:endParaRPr lang="ja-JP" altLang="en-US" noProof="0" dirty="0"/>
          </a:p>
        </p:txBody>
      </p:sp>
      <p:cxnSp>
        <p:nvCxnSpPr>
          <p:cNvPr id="7" name="直線​​コネクタ 4"/>
          <p:cNvCxnSpPr/>
          <p:nvPr userDrawn="1"/>
        </p:nvCxnSpPr>
        <p:spPr>
          <a:xfrm flipV="1">
            <a:off x="3052"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10"/>
          <p:cNvCxnSpPr/>
          <p:nvPr userDrawn="1"/>
        </p:nvCxnSpPr>
        <p:spPr>
          <a:xfrm flipV="1">
            <a:off x="3052"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64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53A1126-FA8F-48EB-A647-75C7B104F4A5}" type="datetime4">
              <a:rPr lang="ja-JP" altLang="en-US" smtClean="0"/>
              <a:t>2020年5月15日</a:t>
            </a:fld>
            <a:endParaRPr lang="en-US" dirty="0"/>
          </a:p>
        </p:txBody>
      </p:sp>
      <p:sp>
        <p:nvSpPr>
          <p:cNvPr id="5" name="フッター プレースホルダー 4"/>
          <p:cNvSpPr>
            <a:spLocks noGrp="1"/>
          </p:cNvSpPr>
          <p:nvPr>
            <p:ph type="ftr" sz="quarter" idx="11"/>
          </p:nvPr>
        </p:nvSpPr>
        <p:spPr/>
        <p:txBody>
          <a:bodyPr/>
          <a:lstStyle/>
          <a:p>
            <a:r>
              <a:rPr lang="ja-JP" altLang="en-US" noProof="0"/>
              <a:t>フッターを追加</a:t>
            </a:r>
            <a:endParaRPr lang="ja-JP" altLang="en-US" noProof="0" dirty="0"/>
          </a:p>
        </p:txBody>
      </p:sp>
      <p:sp>
        <p:nvSpPr>
          <p:cNvPr id="6" name="スライド番号プレースホルダー 5"/>
          <p:cNvSpPr>
            <a:spLocks noGrp="1"/>
          </p:cNvSpPr>
          <p:nvPr>
            <p:ph type="sldNum" sz="quarter" idx="12"/>
          </p:nvPr>
        </p:nvSpPr>
        <p:spPr/>
        <p:txBody>
          <a:bodyPr/>
          <a:lstStyle/>
          <a:p>
            <a:fld id="{401CF334-2D5C-4859-84A6-CA7E6E43FAEB}" type="slidenum">
              <a:rPr lang="en-US" altLang="ja-JP" noProof="0" smtClean="0"/>
              <a:pPr/>
              <a:t>‹#›</a:t>
            </a:fld>
            <a:endParaRPr lang="ja-JP" altLang="en-US" noProof="0" dirty="0"/>
          </a:p>
        </p:txBody>
      </p:sp>
    </p:spTree>
    <p:extLst>
      <p:ext uri="{BB962C8B-B14F-4D97-AF65-F5344CB8AC3E}">
        <p14:creationId xmlns:p14="http://schemas.microsoft.com/office/powerpoint/2010/main" val="2199909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1785600" y="274643"/>
            <a:ext cx="36576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12800" y="274643"/>
            <a:ext cx="107696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82687D9-94CE-4F00-A7EB-9AA4874D5451}" type="datetime4">
              <a:rPr lang="ja-JP" altLang="en-US" smtClean="0"/>
              <a:t>2020年5月15日</a:t>
            </a:fld>
            <a:endParaRPr lang="en-US" dirty="0"/>
          </a:p>
        </p:txBody>
      </p:sp>
      <p:sp>
        <p:nvSpPr>
          <p:cNvPr id="5" name="フッター プレースホルダー 4"/>
          <p:cNvSpPr>
            <a:spLocks noGrp="1"/>
          </p:cNvSpPr>
          <p:nvPr>
            <p:ph type="ftr" sz="quarter" idx="11"/>
          </p:nvPr>
        </p:nvSpPr>
        <p:spPr/>
        <p:txBody>
          <a:bodyPr/>
          <a:lstStyle/>
          <a:p>
            <a:r>
              <a:rPr lang="ja-JP" altLang="en-US" noProof="0"/>
              <a:t>フッターを追加</a:t>
            </a:r>
            <a:endParaRPr lang="ja-JP" altLang="en-US" noProof="0" dirty="0"/>
          </a:p>
        </p:txBody>
      </p:sp>
      <p:sp>
        <p:nvSpPr>
          <p:cNvPr id="6" name="スライド番号プレースホルダー 5"/>
          <p:cNvSpPr>
            <a:spLocks noGrp="1"/>
          </p:cNvSpPr>
          <p:nvPr>
            <p:ph type="sldNum" sz="quarter" idx="12"/>
          </p:nvPr>
        </p:nvSpPr>
        <p:spPr/>
        <p:txBody>
          <a:bodyPr/>
          <a:lstStyle/>
          <a:p>
            <a:fld id="{401CF334-2D5C-4859-84A6-CA7E6E43FAEB}" type="slidenum">
              <a:rPr lang="en-US" altLang="ja-JP" noProof="0" smtClean="0"/>
              <a:pPr/>
              <a:t>‹#›</a:t>
            </a:fld>
            <a:endParaRPr lang="ja-JP" altLang="en-US" noProof="0" dirty="0"/>
          </a:p>
        </p:txBody>
      </p:sp>
    </p:spTree>
    <p:extLst>
      <p:ext uri="{BB962C8B-B14F-4D97-AF65-F5344CB8AC3E}">
        <p14:creationId xmlns:p14="http://schemas.microsoft.com/office/powerpoint/2010/main" val="313689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rtl="0"/>
            <a:fld id="{B5EC388F-BDFA-4344-80D4-C77FB9D12FFB}" type="datetime4">
              <a:rPr lang="ja-JP" altLang="en-US" smtClean="0"/>
              <a:t>2020年5月15日</a:t>
            </a:fld>
            <a:endParaRPr lang="en-US" dirty="0"/>
          </a:p>
        </p:txBody>
      </p:sp>
      <p:sp>
        <p:nvSpPr>
          <p:cNvPr id="5" name="フッター プレースホルダー 4"/>
          <p:cNvSpPr>
            <a:spLocks noGrp="1"/>
          </p:cNvSpPr>
          <p:nvPr>
            <p:ph type="ftr" sz="quarter" idx="11"/>
          </p:nvPr>
        </p:nvSpPr>
        <p:spPr/>
        <p:txBody>
          <a:bodyPr/>
          <a:lstStyle/>
          <a:p>
            <a:pPr rtl="0"/>
            <a:r>
              <a:rPr lang="ja-JP" altLang="en-US" noProof="0"/>
              <a:t>フッターを追加</a:t>
            </a:r>
            <a:endParaRPr lang="ja-JP" altLang="en-US" noProof="0" dirty="0"/>
          </a:p>
        </p:txBody>
      </p:sp>
      <p:sp>
        <p:nvSpPr>
          <p:cNvPr id="6" name="スライド番号プレースホルダー 5"/>
          <p:cNvSpPr>
            <a:spLocks noGrp="1"/>
          </p:cNvSpPr>
          <p:nvPr>
            <p:ph type="sldNum" sz="quarter" idx="12"/>
          </p:nvPr>
        </p:nvSpPr>
        <p:spPr/>
        <p:txBody>
          <a:bodyPr/>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97612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2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B45466D-5507-4EDD-9679-B4527E00745D}" type="datetime4">
              <a:rPr lang="ja-JP" altLang="en-US" smtClean="0"/>
              <a:t>2020年5月15日</a:t>
            </a:fld>
            <a:endParaRPr lang="en-US" dirty="0"/>
          </a:p>
        </p:txBody>
      </p:sp>
      <p:sp>
        <p:nvSpPr>
          <p:cNvPr id="5" name="フッター プレースホルダー 4"/>
          <p:cNvSpPr>
            <a:spLocks noGrp="1"/>
          </p:cNvSpPr>
          <p:nvPr>
            <p:ph type="ftr" sz="quarter" idx="11"/>
          </p:nvPr>
        </p:nvSpPr>
        <p:spPr/>
        <p:txBody>
          <a:bodyPr/>
          <a:lstStyle/>
          <a:p>
            <a:r>
              <a:rPr lang="ja-JP" altLang="en-US" noProof="0"/>
              <a:t>フッターを追加</a:t>
            </a:r>
            <a:endParaRPr lang="ja-JP" altLang="en-US" noProof="0" dirty="0"/>
          </a:p>
        </p:txBody>
      </p:sp>
      <p:sp>
        <p:nvSpPr>
          <p:cNvPr id="6" name="スライド番号プレースホルダー 5"/>
          <p:cNvSpPr>
            <a:spLocks noGrp="1"/>
          </p:cNvSpPr>
          <p:nvPr>
            <p:ph type="sldNum" sz="quarter" idx="12"/>
          </p:nvPr>
        </p:nvSpPr>
        <p:spPr/>
        <p:txBody>
          <a:bodyPr/>
          <a:lstStyle/>
          <a:p>
            <a:fld id="{401CF334-2D5C-4859-84A6-CA7E6E43FAEB}" type="slidenum">
              <a:rPr lang="en-US" altLang="ja-JP" noProof="0" smtClean="0"/>
              <a:pPr/>
              <a:t>‹#›</a:t>
            </a:fld>
            <a:endParaRPr lang="ja-JP" altLang="en-US" noProof="0" dirty="0"/>
          </a:p>
        </p:txBody>
      </p:sp>
    </p:spTree>
    <p:extLst>
      <p:ext uri="{BB962C8B-B14F-4D97-AF65-F5344CB8AC3E}">
        <p14:creationId xmlns:p14="http://schemas.microsoft.com/office/powerpoint/2010/main" val="230239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12800" y="1600204"/>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8229600" y="1600204"/>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A90C831-7DFA-47A4-8CED-CEA75F02FFB8}" type="datetime4">
              <a:rPr lang="ja-JP" altLang="en-US" smtClean="0"/>
              <a:t>2020年5月15日</a:t>
            </a:fld>
            <a:endParaRPr lang="en-US" dirty="0"/>
          </a:p>
        </p:txBody>
      </p:sp>
      <p:sp>
        <p:nvSpPr>
          <p:cNvPr id="6" name="フッター プレースホルダー 5"/>
          <p:cNvSpPr>
            <a:spLocks noGrp="1"/>
          </p:cNvSpPr>
          <p:nvPr>
            <p:ph type="ftr" sz="quarter" idx="11"/>
          </p:nvPr>
        </p:nvSpPr>
        <p:spPr/>
        <p:txBody>
          <a:bodyPr/>
          <a:lstStyle/>
          <a:p>
            <a:r>
              <a:rPr lang="ja-JP" altLang="en-US" noProof="0"/>
              <a:t>フッターを追加</a:t>
            </a:r>
            <a:endParaRPr lang="ja-JP" altLang="en-US" noProof="0" dirty="0"/>
          </a:p>
        </p:txBody>
      </p:sp>
      <p:sp>
        <p:nvSpPr>
          <p:cNvPr id="7" name="スライド番号プレースホルダー 6"/>
          <p:cNvSpPr>
            <a:spLocks noGrp="1"/>
          </p:cNvSpPr>
          <p:nvPr>
            <p:ph type="sldNum" sz="quarter" idx="12"/>
          </p:nvPr>
        </p:nvSpPr>
        <p:spPr/>
        <p:txBody>
          <a:bodyPr/>
          <a:lstStyle/>
          <a:p>
            <a:fld id="{401CF334-2D5C-4859-84A6-CA7E6E43FAEB}" type="slidenum">
              <a:rPr lang="en-US" altLang="ja-JP" noProof="0" smtClean="0"/>
              <a:pPr/>
              <a:t>‹#›</a:t>
            </a:fld>
            <a:endParaRPr lang="ja-JP" altLang="en-US" noProof="0" dirty="0"/>
          </a:p>
        </p:txBody>
      </p:sp>
    </p:spTree>
    <p:extLst>
      <p:ext uri="{BB962C8B-B14F-4D97-AF65-F5344CB8AC3E}">
        <p14:creationId xmlns:p14="http://schemas.microsoft.com/office/powerpoint/2010/main" val="286680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8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8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rtl="0"/>
            <a:fld id="{006E9CDE-FBF9-4431-BA21-7C4BB12CA52F}" type="datetime4">
              <a:rPr lang="ja-JP" altLang="en-US" smtClean="0"/>
              <a:t>2020年5月15日</a:t>
            </a:fld>
            <a:endParaRPr lang="en-US" dirty="0"/>
          </a:p>
        </p:txBody>
      </p:sp>
      <p:sp>
        <p:nvSpPr>
          <p:cNvPr id="8" name="フッター プレースホルダー 7"/>
          <p:cNvSpPr>
            <a:spLocks noGrp="1"/>
          </p:cNvSpPr>
          <p:nvPr>
            <p:ph type="ftr" sz="quarter" idx="11"/>
          </p:nvPr>
        </p:nvSpPr>
        <p:spPr/>
        <p:txBody>
          <a:bodyPr/>
          <a:lstStyle/>
          <a:p>
            <a:pPr rtl="0"/>
            <a:r>
              <a:rPr lang="ja"/>
              <a:t>フッターを追加</a:t>
            </a:r>
            <a:endParaRPr lang="en-US" dirty="0"/>
          </a:p>
        </p:txBody>
      </p:sp>
      <p:sp>
        <p:nvSpPr>
          <p:cNvPr id="9" name="スライド番号プレースホルダー 8"/>
          <p:cNvSpPr>
            <a:spLocks noGrp="1"/>
          </p:cNvSpPr>
          <p:nvPr>
            <p:ph type="sldNum" sz="quarter" idx="12"/>
          </p:nvPr>
        </p:nvSpPr>
        <p:spPr/>
        <p:txBody>
          <a:bodyPr/>
          <a:lstStyle/>
          <a:p>
            <a:pPr rtl="0"/>
            <a:fld id="{401CF334-2D5C-4859-84A6-CA7E6E43FAEB}" type="slidenum">
              <a:rPr lang="en-US" smtClean="0"/>
              <a:t>‹#›</a:t>
            </a:fld>
            <a:endParaRPr lang="en-US" dirty="0"/>
          </a:p>
        </p:txBody>
      </p:sp>
    </p:spTree>
    <p:extLst>
      <p:ext uri="{BB962C8B-B14F-4D97-AF65-F5344CB8AC3E}">
        <p14:creationId xmlns:p14="http://schemas.microsoft.com/office/powerpoint/2010/main" val="385897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rtl="0"/>
            <a:fld id="{6EB76328-0298-43BC-A61E-29B978955623}" type="datetime4">
              <a:rPr lang="ja-JP" altLang="en-US" smtClean="0"/>
              <a:t>2020年5月15日</a:t>
            </a:fld>
            <a:endParaRPr lang="en-US"/>
          </a:p>
        </p:txBody>
      </p:sp>
      <p:sp>
        <p:nvSpPr>
          <p:cNvPr id="4" name="フッター プレースホルダー 3"/>
          <p:cNvSpPr>
            <a:spLocks noGrp="1"/>
          </p:cNvSpPr>
          <p:nvPr>
            <p:ph type="ftr" sz="quarter" idx="11"/>
          </p:nvPr>
        </p:nvSpPr>
        <p:spPr/>
        <p:txBody>
          <a:bodyPr/>
          <a:lstStyle/>
          <a:p>
            <a:pPr rtl="0"/>
            <a:r>
              <a:rPr lang="ja-JP" altLang="en-US" noProof="0"/>
              <a:t>フッターを追加</a:t>
            </a:r>
            <a:endParaRPr lang="ja-JP" altLang="en-US" noProof="0" dirty="0"/>
          </a:p>
        </p:txBody>
      </p:sp>
      <p:sp>
        <p:nvSpPr>
          <p:cNvPr id="5" name="スライド番号プレースホルダー 4"/>
          <p:cNvSpPr>
            <a:spLocks noGrp="1"/>
          </p:cNvSpPr>
          <p:nvPr>
            <p:ph type="sldNum" sz="quarter" idx="12"/>
          </p:nvPr>
        </p:nvSpPr>
        <p:spPr/>
        <p:txBody>
          <a:bodyPr/>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389456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F6C2A14-CC7F-413B-9706-40DC6D12E7F5}" type="datetime4">
              <a:rPr lang="ja-JP" altLang="en-US" smtClean="0"/>
              <a:t>2020年5月15日</a:t>
            </a:fld>
            <a:endParaRPr lang="en-US" dirty="0"/>
          </a:p>
        </p:txBody>
      </p:sp>
      <p:sp>
        <p:nvSpPr>
          <p:cNvPr id="3" name="フッター プレースホルダー 2"/>
          <p:cNvSpPr>
            <a:spLocks noGrp="1"/>
          </p:cNvSpPr>
          <p:nvPr>
            <p:ph type="ftr" sz="quarter" idx="11"/>
          </p:nvPr>
        </p:nvSpPr>
        <p:spPr/>
        <p:txBody>
          <a:bodyPr/>
          <a:lstStyle/>
          <a:p>
            <a:r>
              <a:rPr lang="ja-JP" altLang="en-US" noProof="0"/>
              <a:t>フッターを追加</a:t>
            </a:r>
            <a:endParaRPr lang="ja-JP" altLang="en-US" noProof="0" dirty="0"/>
          </a:p>
        </p:txBody>
      </p:sp>
      <p:sp>
        <p:nvSpPr>
          <p:cNvPr id="4" name="スライド番号プレースホルダー 3"/>
          <p:cNvSpPr>
            <a:spLocks noGrp="1"/>
          </p:cNvSpPr>
          <p:nvPr>
            <p:ph type="sldNum" sz="quarter" idx="12"/>
          </p:nvPr>
        </p:nvSpPr>
        <p:spPr/>
        <p:txBody>
          <a:bodyPr/>
          <a:lstStyle/>
          <a:p>
            <a:fld id="{401CF334-2D5C-4859-84A6-CA7E6E43FAEB}" type="slidenum">
              <a:rPr lang="en-US" altLang="ja-JP" noProof="0" smtClean="0"/>
              <a:pPr/>
              <a:t>‹#›</a:t>
            </a:fld>
            <a:endParaRPr lang="ja-JP" altLang="en-US" noProof="0" dirty="0"/>
          </a:p>
        </p:txBody>
      </p:sp>
    </p:spTree>
    <p:extLst>
      <p:ext uri="{BB962C8B-B14F-4D97-AF65-F5344CB8AC3E}">
        <p14:creationId xmlns:p14="http://schemas.microsoft.com/office/powerpoint/2010/main" val="3342820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3"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1116FC6-4F43-4D0C-B2A0-FE9EDCD8F961}" type="datetime4">
              <a:rPr lang="ja-JP" altLang="en-US" smtClean="0"/>
              <a:t>2020年5月15日</a:t>
            </a:fld>
            <a:endParaRPr lang="en-US" dirty="0"/>
          </a:p>
        </p:txBody>
      </p:sp>
      <p:sp>
        <p:nvSpPr>
          <p:cNvPr id="6" name="フッター プレースホルダー 5"/>
          <p:cNvSpPr>
            <a:spLocks noGrp="1"/>
          </p:cNvSpPr>
          <p:nvPr>
            <p:ph type="ftr" sz="quarter" idx="11"/>
          </p:nvPr>
        </p:nvSpPr>
        <p:spPr/>
        <p:txBody>
          <a:bodyPr/>
          <a:lstStyle/>
          <a:p>
            <a:r>
              <a:rPr lang="ja-JP" altLang="en-US" noProof="0"/>
              <a:t>フッターを追加</a:t>
            </a:r>
            <a:endParaRPr lang="ja-JP" altLang="en-US" noProof="0" dirty="0"/>
          </a:p>
        </p:txBody>
      </p:sp>
      <p:sp>
        <p:nvSpPr>
          <p:cNvPr id="7" name="スライド番号プレースホルダー 6"/>
          <p:cNvSpPr>
            <a:spLocks noGrp="1"/>
          </p:cNvSpPr>
          <p:nvPr>
            <p:ph type="sldNum" sz="quarter" idx="12"/>
          </p:nvPr>
        </p:nvSpPr>
        <p:spPr/>
        <p:txBody>
          <a:bodyPr/>
          <a:lstStyle/>
          <a:p>
            <a:fld id="{401CF334-2D5C-4859-84A6-CA7E6E43FAEB}" type="slidenum">
              <a:rPr lang="en-US" altLang="ja-JP" noProof="0" smtClean="0"/>
              <a:pPr/>
              <a:t>‹#›</a:t>
            </a:fld>
            <a:endParaRPr lang="ja-JP" altLang="en-US" noProof="0" dirty="0"/>
          </a:p>
        </p:txBody>
      </p:sp>
    </p:spTree>
    <p:extLst>
      <p:ext uri="{BB962C8B-B14F-4D97-AF65-F5344CB8AC3E}">
        <p14:creationId xmlns:p14="http://schemas.microsoft.com/office/powerpoint/2010/main" val="3497533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2369E56-847B-42BD-BD06-0C63457B3F06}" type="datetime4">
              <a:rPr lang="ja-JP" altLang="en-US" smtClean="0"/>
              <a:t>2020年5月15日</a:t>
            </a:fld>
            <a:endParaRPr lang="en-US" dirty="0"/>
          </a:p>
        </p:txBody>
      </p:sp>
      <p:sp>
        <p:nvSpPr>
          <p:cNvPr id="6" name="フッター プレースホルダー 5"/>
          <p:cNvSpPr>
            <a:spLocks noGrp="1"/>
          </p:cNvSpPr>
          <p:nvPr>
            <p:ph type="ftr" sz="quarter" idx="11"/>
          </p:nvPr>
        </p:nvSpPr>
        <p:spPr/>
        <p:txBody>
          <a:bodyPr/>
          <a:lstStyle/>
          <a:p>
            <a:r>
              <a:rPr lang="ja-JP" altLang="en-US" noProof="0"/>
              <a:t>フッターを追加</a:t>
            </a:r>
            <a:endParaRPr lang="ja-JP" altLang="en-US" noProof="0" dirty="0"/>
          </a:p>
        </p:txBody>
      </p:sp>
      <p:sp>
        <p:nvSpPr>
          <p:cNvPr id="7" name="スライド番号プレースホルダー 6"/>
          <p:cNvSpPr>
            <a:spLocks noGrp="1"/>
          </p:cNvSpPr>
          <p:nvPr>
            <p:ph type="sldNum" sz="quarter" idx="12"/>
          </p:nvPr>
        </p:nvSpPr>
        <p:spPr/>
        <p:txBody>
          <a:bodyPr/>
          <a:lstStyle/>
          <a:p>
            <a:fld id="{401CF334-2D5C-4859-84A6-CA7E6E43FAEB}" type="slidenum">
              <a:rPr lang="en-US" altLang="ja-JP" noProof="0" smtClean="0"/>
              <a:pPr/>
              <a:t>‹#›</a:t>
            </a:fld>
            <a:endParaRPr lang="ja-JP" altLang="en-US" noProof="0" dirty="0"/>
          </a:p>
        </p:txBody>
      </p:sp>
    </p:spTree>
    <p:extLst>
      <p:ext uri="{BB962C8B-B14F-4D97-AF65-F5344CB8AC3E}">
        <p14:creationId xmlns:p14="http://schemas.microsoft.com/office/powerpoint/2010/main" val="1330803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7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441FE3-528B-4160-892B-DF839B16B492}" type="datetime4">
              <a:rPr lang="ja-JP" altLang="en-US" smtClean="0"/>
              <a:t>2020年5月15日</a:t>
            </a:fld>
            <a:endParaRPr lang="en-US" dirty="0"/>
          </a:p>
        </p:txBody>
      </p:sp>
      <p:sp>
        <p:nvSpPr>
          <p:cNvPr id="5" name="フッター プレースホルダー 4"/>
          <p:cNvSpPr>
            <a:spLocks noGrp="1"/>
          </p:cNvSpPr>
          <p:nvPr>
            <p:ph type="ftr" sz="quarter" idx="3"/>
          </p:nvPr>
        </p:nvSpPr>
        <p:spPr>
          <a:xfrm>
            <a:off x="4165600" y="635637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ja-JP" altLang="en-US" noProof="0"/>
              <a:t>フッターを追加</a:t>
            </a:r>
            <a:endParaRPr lang="ja-JP" altLang="en-US" noProof="0" dirty="0"/>
          </a:p>
        </p:txBody>
      </p:sp>
      <p:sp>
        <p:nvSpPr>
          <p:cNvPr id="6" name="スライド番号プレースホルダー 5"/>
          <p:cNvSpPr>
            <a:spLocks noGrp="1"/>
          </p:cNvSpPr>
          <p:nvPr>
            <p:ph type="sldNum" sz="quarter" idx="4"/>
          </p:nvPr>
        </p:nvSpPr>
        <p:spPr>
          <a:xfrm>
            <a:off x="8737600" y="635637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CF334-2D5C-4859-84A6-CA7E6E43FAEB}" type="slidenum">
              <a:rPr lang="en-US" altLang="ja-JP" noProof="0" smtClean="0"/>
              <a:pPr/>
              <a:t>‹#›</a:t>
            </a:fld>
            <a:endParaRPr lang="ja-JP" altLang="en-US" noProof="0" dirty="0"/>
          </a:p>
        </p:txBody>
      </p:sp>
    </p:spTree>
    <p:extLst>
      <p:ext uri="{BB962C8B-B14F-4D97-AF65-F5344CB8AC3E}">
        <p14:creationId xmlns:p14="http://schemas.microsoft.com/office/powerpoint/2010/main" val="101053807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png"/><Relationship Id="rId19"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1.png"/><Relationship Id="rId4" Type="http://schemas.openxmlformats.org/officeDocument/2006/relationships/image" Target="../media/image22.png"/><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909805" y="3482771"/>
            <a:ext cx="10561173" cy="2711839"/>
          </a:xfrm>
        </p:spPr>
        <p:txBody>
          <a:bodyPr>
            <a:normAutofit fontScale="92500" lnSpcReduction="20000"/>
          </a:bodyPr>
          <a:lstStyle/>
          <a:p>
            <a:pPr algn="l">
              <a:lnSpc>
                <a:spcPct val="150000"/>
              </a:lnSpc>
            </a:pPr>
            <a:r>
              <a:rPr lang="ja-JP" altLang="en-US" sz="2600" dirty="0">
                <a:solidFill>
                  <a:schemeClr val="tx1"/>
                </a:solidFill>
                <a:latin typeface="HGP明朝E" panose="02020900000000000000" pitchFamily="18" charset="-128"/>
                <a:ea typeface="HGP明朝E" panose="02020900000000000000" pitchFamily="18" charset="-128"/>
                <a:cs typeface="メイリオ" panose="020B0604030504040204" pitchFamily="50" charset="-128"/>
              </a:rPr>
              <a:t>令和</a:t>
            </a:r>
            <a:r>
              <a:rPr lang="en-US" altLang="ja-JP" sz="2600" dirty="0">
                <a:solidFill>
                  <a:schemeClr val="tx1"/>
                </a:solidFill>
                <a:latin typeface="HGP明朝E" panose="02020900000000000000" pitchFamily="18" charset="-128"/>
                <a:ea typeface="HGP明朝E" panose="02020900000000000000" pitchFamily="18" charset="-128"/>
                <a:cs typeface="メイリオ" panose="020B0604030504040204" pitchFamily="50" charset="-128"/>
              </a:rPr>
              <a:t>2</a:t>
            </a:r>
            <a:r>
              <a:rPr lang="ja-JP" altLang="en-US" sz="2600" dirty="0">
                <a:solidFill>
                  <a:schemeClr val="tx1"/>
                </a:solidFill>
                <a:latin typeface="HGP明朝E" panose="02020900000000000000" pitchFamily="18" charset="-128"/>
                <a:ea typeface="HGP明朝E" panose="02020900000000000000" pitchFamily="18" charset="-128"/>
                <a:cs typeface="メイリオ" panose="020B0604030504040204" pitchFamily="50" charset="-128"/>
              </a:rPr>
              <a:t>年度 長野市ＰＴＡ連合会活動テーマ</a:t>
            </a:r>
            <a:endParaRPr lang="en-US" altLang="ja-JP" sz="2600" dirty="0">
              <a:solidFill>
                <a:schemeClr val="tx1"/>
              </a:solidFill>
              <a:latin typeface="HGP明朝E" panose="02020900000000000000" pitchFamily="18" charset="-128"/>
              <a:ea typeface="HGP明朝E" panose="02020900000000000000" pitchFamily="18" charset="-128"/>
              <a:cs typeface="メイリオ" panose="020B0604030504040204" pitchFamily="50" charset="-128"/>
            </a:endParaRPr>
          </a:p>
          <a:p>
            <a:pPr algn="l">
              <a:lnSpc>
                <a:spcPct val="150000"/>
              </a:lnSpc>
            </a:pPr>
            <a:r>
              <a:rPr lang="ja-JP" altLang="en-US" sz="2800" dirty="0">
                <a:solidFill>
                  <a:schemeClr val="tx1"/>
                </a:solidFill>
                <a:latin typeface="HGP明朝E" panose="02020900000000000000" pitchFamily="18" charset="-128"/>
                <a:ea typeface="HGP明朝E" panose="02020900000000000000" pitchFamily="18" charset="-128"/>
                <a:cs typeface="メイリオ" panose="020B0604030504040204" pitchFamily="50" charset="-128"/>
              </a:rPr>
              <a:t>　　　　　　　　　　　　　　　　　「ＯＮＥ ＮＡＧＡＮＯ」</a:t>
            </a:r>
            <a:endParaRPr lang="en-US" altLang="ja-JP" sz="2800" dirty="0">
              <a:solidFill>
                <a:schemeClr val="tx1"/>
              </a:solidFill>
              <a:latin typeface="HGP明朝E" panose="02020900000000000000" pitchFamily="18" charset="-128"/>
              <a:ea typeface="HGP明朝E" panose="02020900000000000000" pitchFamily="18" charset="-128"/>
              <a:cs typeface="メイリオ" panose="020B0604030504040204" pitchFamily="50" charset="-128"/>
            </a:endParaRPr>
          </a:p>
          <a:p>
            <a:pPr>
              <a:lnSpc>
                <a:spcPct val="150000"/>
              </a:lnSpc>
            </a:pPr>
            <a:r>
              <a:rPr lang="ja-JP" altLang="en-US" sz="2800" dirty="0">
                <a:solidFill>
                  <a:schemeClr val="tx1"/>
                </a:solidFill>
                <a:latin typeface="HGP明朝E" panose="02020900000000000000" pitchFamily="18" charset="-128"/>
                <a:ea typeface="HGP明朝E" panose="02020900000000000000" pitchFamily="18" charset="-128"/>
                <a:cs typeface="メイリオ" panose="020B0604030504040204" pitchFamily="50" charset="-128"/>
              </a:rPr>
              <a:t>～子どもたちのために何が出来るか考え行動を起こそう～</a:t>
            </a:r>
            <a:endParaRPr lang="en-US" altLang="ja-JP" sz="2800" dirty="0">
              <a:solidFill>
                <a:schemeClr val="tx1"/>
              </a:solidFill>
              <a:latin typeface="HGP明朝E" panose="02020900000000000000" pitchFamily="18" charset="-128"/>
              <a:ea typeface="HGP明朝E" panose="02020900000000000000" pitchFamily="18" charset="-128"/>
              <a:cs typeface="メイリオ" panose="020B0604030504040204" pitchFamily="50" charset="-128"/>
            </a:endParaRPr>
          </a:p>
          <a:p>
            <a:pPr>
              <a:lnSpc>
                <a:spcPct val="150000"/>
              </a:lnSpc>
            </a:pPr>
            <a:endParaRPr lang="en-US" altLang="ja-JP" sz="1300" dirty="0">
              <a:solidFill>
                <a:schemeClr val="tx1"/>
              </a:solidFill>
              <a:latin typeface="HGP明朝E" panose="02020900000000000000" pitchFamily="18" charset="-128"/>
              <a:ea typeface="HGP明朝E" panose="02020900000000000000" pitchFamily="18" charset="-128"/>
              <a:cs typeface="メイリオ" panose="020B0604030504040204" pitchFamily="50" charset="-128"/>
            </a:endParaRPr>
          </a:p>
          <a:p>
            <a:pPr algn="l">
              <a:lnSpc>
                <a:spcPct val="150000"/>
              </a:lnSpc>
            </a:pPr>
            <a:r>
              <a:rPr lang="ja-JP" altLang="en-US" sz="2100" dirty="0">
                <a:solidFill>
                  <a:schemeClr val="tx1"/>
                </a:solidFill>
                <a:latin typeface="HGP明朝E" panose="02020900000000000000" pitchFamily="18" charset="-128"/>
                <a:ea typeface="HGP明朝E" panose="02020900000000000000" pitchFamily="18" charset="-128"/>
                <a:cs typeface="メイリオ" panose="020B0604030504040204" pitchFamily="50" charset="-128"/>
              </a:rPr>
              <a:t>  </a:t>
            </a:r>
            <a:r>
              <a:rPr lang="ja-JP" altLang="en-US" sz="2600" dirty="0">
                <a:solidFill>
                  <a:schemeClr val="tx1"/>
                </a:solidFill>
                <a:latin typeface="HGP明朝E" panose="02020900000000000000" pitchFamily="18" charset="-128"/>
                <a:ea typeface="HGP明朝E" panose="02020900000000000000" pitchFamily="18" charset="-128"/>
                <a:cs typeface="メイリオ" panose="020B0604030504040204" pitchFamily="50" charset="-128"/>
              </a:rPr>
              <a:t>保護者代表者活動テーマ</a:t>
            </a:r>
            <a:r>
              <a:rPr kumimoji="1" lang="ja-JP" altLang="en-US" sz="3500" b="1" dirty="0">
                <a:solidFill>
                  <a:schemeClr val="tx1"/>
                </a:solidFill>
                <a:latin typeface="HGP明朝E" panose="02020900000000000000" pitchFamily="18" charset="-128"/>
                <a:ea typeface="HGP明朝E" panose="02020900000000000000" pitchFamily="18" charset="-128"/>
                <a:cs typeface="メイリオ" panose="020B0604030504040204" pitchFamily="50" charset="-128"/>
              </a:rPr>
              <a:t>　</a:t>
            </a:r>
            <a:r>
              <a:rPr kumimoji="1" lang="ja-JP" altLang="en-US" sz="2800" dirty="0">
                <a:solidFill>
                  <a:schemeClr val="tx1"/>
                </a:solidFill>
                <a:latin typeface="HGP明朝E" panose="02020900000000000000" pitchFamily="18" charset="-128"/>
                <a:ea typeface="HGP明朝E" panose="02020900000000000000" pitchFamily="18" charset="-128"/>
                <a:cs typeface="メイリオ" panose="020B0604030504040204" pitchFamily="50" charset="-128"/>
              </a:rPr>
              <a:t>「子ども達の応援団」</a:t>
            </a:r>
            <a:endParaRPr kumimoji="1" lang="ja-JP" altLang="en-US" sz="2800" dirty="0">
              <a:latin typeface="HGP明朝E" panose="02020900000000000000" pitchFamily="18" charset="-128"/>
              <a:ea typeface="HGP明朝E" panose="02020900000000000000" pitchFamily="18" charset="-128"/>
            </a:endParaRPr>
          </a:p>
        </p:txBody>
      </p:sp>
      <p:pic>
        <p:nvPicPr>
          <p:cNvPr id="1026" name="Picture 2" descr="長野市PTA連合会"/>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5148" y="221055"/>
            <a:ext cx="3744416" cy="44233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A3F7CD41-4698-4FAF-95E1-99DDF2AF2FC1}"/>
              </a:ext>
            </a:extLst>
          </p:cNvPr>
          <p:cNvSpPr txBox="1"/>
          <p:nvPr/>
        </p:nvSpPr>
        <p:spPr>
          <a:xfrm>
            <a:off x="426448" y="1219427"/>
            <a:ext cx="6565677" cy="1023906"/>
          </a:xfrm>
          <a:prstGeom prst="rect">
            <a:avLst/>
          </a:prstGeom>
          <a:noFill/>
          <a:ln>
            <a:noFill/>
          </a:ln>
        </p:spPr>
        <p:txBody>
          <a:bodyPr wrap="square" lIns="0" tIns="0" rIns="0" bIns="0" rtlCol="0">
            <a:noAutofit/>
          </a:bodyPr>
          <a:lstStyle/>
          <a:p>
            <a:pPr algn="ctr"/>
            <a:r>
              <a:rPr kumimoji="1" lang="ja-JP" altLang="en-US" sz="6000" b="1" dirty="0">
                <a:solidFill>
                  <a:schemeClr val="accent1">
                    <a:lumMod val="50000"/>
                  </a:schemeClr>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新保護者代表者・</a:t>
            </a:r>
          </a:p>
        </p:txBody>
      </p:sp>
      <p:sp>
        <p:nvSpPr>
          <p:cNvPr id="8" name="テキスト ボックス 7">
            <a:extLst>
              <a:ext uri="{FF2B5EF4-FFF2-40B4-BE49-F238E27FC236}">
                <a16:creationId xmlns:a16="http://schemas.microsoft.com/office/drawing/2014/main" id="{A3F7CD41-4698-4FAF-95E1-99DDF2AF2FC1}"/>
              </a:ext>
            </a:extLst>
          </p:cNvPr>
          <p:cNvSpPr txBox="1"/>
          <p:nvPr/>
        </p:nvSpPr>
        <p:spPr>
          <a:xfrm>
            <a:off x="5120640" y="2243333"/>
            <a:ext cx="6538924" cy="1023906"/>
          </a:xfrm>
          <a:prstGeom prst="rect">
            <a:avLst/>
          </a:prstGeom>
          <a:noFill/>
          <a:ln>
            <a:noFill/>
          </a:ln>
        </p:spPr>
        <p:txBody>
          <a:bodyPr wrap="square" lIns="0" tIns="0" rIns="0" bIns="0" rtlCol="0">
            <a:noAutofit/>
          </a:bodyPr>
          <a:lstStyle/>
          <a:p>
            <a:pPr algn="ctr"/>
            <a:r>
              <a:rPr kumimoji="1" lang="ja-JP" altLang="en-US" sz="6000" b="1" dirty="0">
                <a:solidFill>
                  <a:schemeClr val="accent1">
                    <a:lumMod val="50000"/>
                  </a:schemeClr>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新学級会長研修会</a:t>
            </a:r>
          </a:p>
        </p:txBody>
      </p:sp>
      <p:sp>
        <p:nvSpPr>
          <p:cNvPr id="2" name="スライド番号プレースホルダー 1">
            <a:extLst>
              <a:ext uri="{FF2B5EF4-FFF2-40B4-BE49-F238E27FC236}">
                <a16:creationId xmlns:a16="http://schemas.microsoft.com/office/drawing/2014/main" id="{51F68EB2-F3B2-40AA-9383-D277D42A1BC7}"/>
              </a:ext>
            </a:extLst>
          </p:cNvPr>
          <p:cNvSpPr>
            <a:spLocks noGrp="1"/>
          </p:cNvSpPr>
          <p:nvPr>
            <p:ph type="sldNum" sz="quarter" idx="12"/>
          </p:nvPr>
        </p:nvSpPr>
        <p:spPr/>
        <p:txBody>
          <a:bodyPr/>
          <a:lstStyle/>
          <a:p>
            <a:pPr rtl="0"/>
            <a:fld id="{401CF334-2D5C-4859-84A6-CA7E6E43FAEB}" type="slidenum">
              <a:rPr lang="en-US" altLang="ja-JP" noProof="0" smtClean="0"/>
              <a:t>1</a:t>
            </a:fld>
            <a:endParaRPr lang="ja-JP" altLang="en-US" noProof="0" dirty="0"/>
          </a:p>
        </p:txBody>
      </p:sp>
    </p:spTree>
    <p:extLst>
      <p:ext uri="{BB962C8B-B14F-4D97-AF65-F5344CB8AC3E}">
        <p14:creationId xmlns:p14="http://schemas.microsoft.com/office/powerpoint/2010/main" val="259036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3390" y="1930172"/>
            <a:ext cx="11285220" cy="4525963"/>
          </a:xfrm>
        </p:spPr>
        <p:txBody>
          <a:bodyPr>
            <a:normAutofit fontScale="77500" lnSpcReduction="20000"/>
          </a:bodyPr>
          <a:lstStyle/>
          <a:p>
            <a:pPr marL="0" indent="0">
              <a:buNone/>
            </a:pPr>
            <a:r>
              <a:rPr lang="ja-JP" altLang="en-US" dirty="0">
                <a:latin typeface="HGS明朝E" panose="02020900000000000000" pitchFamily="18" charset="-128"/>
                <a:ea typeface="HGS明朝E" panose="02020900000000000000" pitchFamily="18" charset="-128"/>
              </a:rPr>
              <a:t>活動の手引きとして、</a:t>
            </a:r>
            <a:endParaRPr lang="en-US" altLang="ja-JP" dirty="0">
              <a:latin typeface="HGS明朝E" panose="02020900000000000000" pitchFamily="18" charset="-128"/>
              <a:ea typeface="HGS明朝E" panose="02020900000000000000" pitchFamily="18" charset="-128"/>
            </a:endParaRPr>
          </a:p>
          <a:p>
            <a:r>
              <a:rPr lang="ja-JP" altLang="en-US" dirty="0">
                <a:latin typeface="HGS明朝E" panose="02020900000000000000" pitchFamily="18" charset="-128"/>
                <a:ea typeface="HGS明朝E" panose="02020900000000000000" pitchFamily="18" charset="-128"/>
              </a:rPr>
              <a:t>長野県</a:t>
            </a:r>
            <a:r>
              <a:rPr lang="en-US" altLang="ja-JP" dirty="0">
                <a:latin typeface="HGS明朝E" panose="02020900000000000000" pitchFamily="18" charset="-128"/>
                <a:ea typeface="HGS明朝E" panose="02020900000000000000" pitchFamily="18" charset="-128"/>
              </a:rPr>
              <a:t>PTA</a:t>
            </a:r>
            <a:r>
              <a:rPr lang="ja-JP" altLang="en-US" dirty="0">
                <a:latin typeface="HGS明朝E" panose="02020900000000000000" pitchFamily="18" charset="-128"/>
                <a:ea typeface="HGS明朝E" panose="02020900000000000000" pitchFamily="18" charset="-128"/>
              </a:rPr>
              <a:t>連合会発行の　</a:t>
            </a:r>
            <a:r>
              <a:rPr lang="ja-JP" altLang="en-US" sz="3600" b="1" dirty="0">
                <a:latin typeface="HGS明朝E" panose="02020900000000000000" pitchFamily="18" charset="-128"/>
                <a:ea typeface="HGS明朝E" panose="02020900000000000000" pitchFamily="18" charset="-128"/>
              </a:rPr>
              <a:t>「よりよいＰＴＡ」</a:t>
            </a:r>
            <a:r>
              <a:rPr lang="ja-JP" altLang="en-US" dirty="0">
                <a:latin typeface="HGS明朝E" panose="02020900000000000000" pitchFamily="18" charset="-128"/>
                <a:ea typeface="HGS明朝E" panose="02020900000000000000" pitchFamily="18" charset="-128"/>
              </a:rPr>
              <a:t>　</a:t>
            </a:r>
            <a:endParaRPr lang="en-US" altLang="ja-JP" dirty="0">
              <a:latin typeface="HGS明朝E" panose="02020900000000000000" pitchFamily="18" charset="-128"/>
              <a:ea typeface="HGS明朝E" panose="02020900000000000000" pitchFamily="18" charset="-128"/>
            </a:endParaRPr>
          </a:p>
          <a:p>
            <a:r>
              <a:rPr lang="ja-JP" altLang="en-US" dirty="0">
                <a:latin typeface="HGS明朝E" panose="02020900000000000000" pitchFamily="18" charset="-128"/>
                <a:ea typeface="HGS明朝E" panose="02020900000000000000" pitchFamily="18" charset="-128"/>
              </a:rPr>
              <a:t>長野市</a:t>
            </a:r>
            <a:r>
              <a:rPr lang="en-US" altLang="ja-JP" dirty="0">
                <a:latin typeface="HGS明朝E" panose="02020900000000000000" pitchFamily="18" charset="-128"/>
                <a:ea typeface="HGS明朝E" panose="02020900000000000000" pitchFamily="18" charset="-128"/>
              </a:rPr>
              <a:t>PTA</a:t>
            </a:r>
            <a:r>
              <a:rPr lang="ja-JP" altLang="en-US" dirty="0">
                <a:latin typeface="HGS明朝E" panose="02020900000000000000" pitchFamily="18" charset="-128"/>
                <a:ea typeface="HGS明朝E" panose="02020900000000000000" pitchFamily="18" charset="-128"/>
              </a:rPr>
              <a:t>連合会発行の　</a:t>
            </a:r>
            <a:r>
              <a:rPr lang="ja-JP" altLang="en-US" sz="3600" b="1" dirty="0">
                <a:latin typeface="HGS明朝E" panose="02020900000000000000" pitchFamily="18" charset="-128"/>
                <a:ea typeface="HGS明朝E" panose="02020900000000000000" pitchFamily="18" charset="-128"/>
              </a:rPr>
              <a:t>「まなざし」</a:t>
            </a:r>
            <a:r>
              <a:rPr lang="ja-JP" altLang="en-US" dirty="0">
                <a:latin typeface="HGS明朝E" panose="02020900000000000000" pitchFamily="18" charset="-128"/>
                <a:ea typeface="HGS明朝E" panose="02020900000000000000" pitchFamily="18" charset="-128"/>
              </a:rPr>
              <a:t>を配布させていただいております。</a:t>
            </a:r>
            <a:endParaRPr lang="en-US" altLang="ja-JP" dirty="0">
              <a:latin typeface="HGS明朝E" panose="02020900000000000000" pitchFamily="18" charset="-128"/>
              <a:ea typeface="HGS明朝E" panose="02020900000000000000" pitchFamily="18" charset="-128"/>
            </a:endParaRPr>
          </a:p>
          <a:p>
            <a:pPr marL="0" indent="0">
              <a:buNone/>
            </a:pPr>
            <a:endParaRPr lang="en-US" altLang="ja-JP" sz="3300" b="1" dirty="0">
              <a:latin typeface="HGS明朝E" panose="02020900000000000000" pitchFamily="18" charset="-128"/>
              <a:ea typeface="HGS明朝E" panose="02020900000000000000" pitchFamily="18" charset="-128"/>
            </a:endParaRPr>
          </a:p>
          <a:p>
            <a:r>
              <a:rPr lang="ja-JP" altLang="en-US" sz="3600" b="1" dirty="0">
                <a:latin typeface="HGS明朝E" panose="02020900000000000000" pitchFamily="18" charset="-128"/>
                <a:ea typeface="HGS明朝E" panose="02020900000000000000" pitchFamily="18" charset="-128"/>
              </a:rPr>
              <a:t>「よりよい</a:t>
            </a:r>
            <a:r>
              <a:rPr lang="en-US" altLang="ja-JP" sz="3600" b="1" dirty="0">
                <a:latin typeface="HGS明朝E" panose="02020900000000000000" pitchFamily="18" charset="-128"/>
                <a:ea typeface="HGS明朝E" panose="02020900000000000000" pitchFamily="18" charset="-128"/>
              </a:rPr>
              <a:t>PTA</a:t>
            </a:r>
            <a:r>
              <a:rPr lang="ja-JP" altLang="en-US" sz="3600" b="1" dirty="0">
                <a:latin typeface="HGS明朝E" panose="02020900000000000000" pitchFamily="18" charset="-128"/>
                <a:ea typeface="HGS明朝E" panose="02020900000000000000" pitchFamily="18" charset="-128"/>
              </a:rPr>
              <a:t>」</a:t>
            </a:r>
            <a:r>
              <a:rPr lang="ja-JP" altLang="en-US" dirty="0">
                <a:latin typeface="HGS明朝E" panose="02020900000000000000" pitchFamily="18" charset="-128"/>
                <a:ea typeface="HGS明朝E" panose="02020900000000000000" pitchFamily="18" charset="-128"/>
              </a:rPr>
              <a:t>は、各単Ｐに配布しております。</a:t>
            </a:r>
            <a:endParaRPr lang="en-US" altLang="ja-JP" dirty="0">
              <a:latin typeface="HGS明朝E" panose="02020900000000000000" pitchFamily="18" charset="-128"/>
              <a:ea typeface="HGS明朝E" panose="02020900000000000000" pitchFamily="18" charset="-128"/>
            </a:endParaRPr>
          </a:p>
          <a:p>
            <a:endParaRPr lang="en-US" altLang="ja-JP" dirty="0">
              <a:latin typeface="HGS明朝E" panose="02020900000000000000" pitchFamily="18" charset="-128"/>
              <a:ea typeface="HGS明朝E" panose="02020900000000000000" pitchFamily="18" charset="-128"/>
            </a:endParaRPr>
          </a:p>
          <a:p>
            <a:r>
              <a:rPr lang="ja-JP" altLang="en-US" sz="3600" b="1" dirty="0">
                <a:latin typeface="HGS明朝E" panose="02020900000000000000" pitchFamily="18" charset="-128"/>
                <a:ea typeface="HGS明朝E" panose="02020900000000000000" pitchFamily="18" charset="-128"/>
              </a:rPr>
              <a:t>「まなざし」</a:t>
            </a:r>
            <a:r>
              <a:rPr lang="ja-JP" altLang="en-US" dirty="0">
                <a:latin typeface="HGS明朝E" panose="02020900000000000000" pitchFamily="18" charset="-128"/>
                <a:ea typeface="HGS明朝E" panose="02020900000000000000" pitchFamily="18" charset="-128"/>
              </a:rPr>
              <a:t>は、申込みされた単位ＰＴＡに届いていると思います。</a:t>
            </a:r>
            <a:endParaRPr lang="en-US" altLang="ja-JP" dirty="0">
              <a:latin typeface="HGS明朝E" panose="02020900000000000000" pitchFamily="18" charset="-128"/>
              <a:ea typeface="HGS明朝E" panose="02020900000000000000" pitchFamily="18" charset="-128"/>
            </a:endParaRPr>
          </a:p>
          <a:p>
            <a:pPr marL="0" indent="0">
              <a:buNone/>
            </a:pPr>
            <a:r>
              <a:rPr lang="ja-JP" altLang="en-US" dirty="0">
                <a:latin typeface="HGS明朝E" panose="02020900000000000000" pitchFamily="18" charset="-128"/>
                <a:ea typeface="HGS明朝E" panose="02020900000000000000" pitchFamily="18" charset="-128"/>
              </a:rPr>
              <a:t>　　クラス毎にお読みいただいている学校もあります。お忙しい時間ですが、</a:t>
            </a:r>
            <a:endParaRPr lang="en-US" altLang="ja-JP" dirty="0">
              <a:latin typeface="HGS明朝E" panose="02020900000000000000" pitchFamily="18" charset="-128"/>
              <a:ea typeface="HGS明朝E" panose="02020900000000000000" pitchFamily="18" charset="-128"/>
            </a:endParaRPr>
          </a:p>
          <a:p>
            <a:pPr marL="0" indent="0">
              <a:buNone/>
            </a:pPr>
            <a:r>
              <a:rPr lang="ja-JP" altLang="en-US" dirty="0">
                <a:latin typeface="HGS明朝E" panose="02020900000000000000" pitchFamily="18" charset="-128"/>
                <a:ea typeface="HGS明朝E" panose="02020900000000000000" pitchFamily="18" charset="-128"/>
              </a:rPr>
              <a:t>　自分の興味のある記事、または、他の方が読んだ感想で良かった記事など、</a:t>
            </a:r>
            <a:endParaRPr lang="en-US" altLang="ja-JP" dirty="0">
              <a:latin typeface="HGS明朝E" panose="02020900000000000000" pitchFamily="18" charset="-128"/>
              <a:ea typeface="HGS明朝E" panose="02020900000000000000" pitchFamily="18" charset="-128"/>
            </a:endParaRPr>
          </a:p>
          <a:p>
            <a:pPr marL="0" indent="0">
              <a:buNone/>
            </a:pPr>
            <a:r>
              <a:rPr lang="ja-JP" altLang="en-US" dirty="0">
                <a:latin typeface="HGS明朝E" panose="02020900000000000000" pitchFamily="18" charset="-128"/>
                <a:ea typeface="HGS明朝E" panose="02020900000000000000" pitchFamily="18" charset="-128"/>
              </a:rPr>
              <a:t>　どんな記事でも目を通していただけると嬉しいです。</a:t>
            </a:r>
            <a:endParaRPr lang="en-US" altLang="ja-JP" dirty="0">
              <a:latin typeface="HGS明朝E" panose="02020900000000000000" pitchFamily="18" charset="-128"/>
              <a:ea typeface="HGS明朝E" panose="02020900000000000000" pitchFamily="18" charset="-128"/>
            </a:endParaRPr>
          </a:p>
        </p:txBody>
      </p:sp>
      <p:sp>
        <p:nvSpPr>
          <p:cNvPr id="4" name="テキスト ボックス 3">
            <a:extLst>
              <a:ext uri="{FF2B5EF4-FFF2-40B4-BE49-F238E27FC236}">
                <a16:creationId xmlns:a16="http://schemas.microsoft.com/office/drawing/2014/main" id="{A3F7CD41-4698-4FAF-95E1-99DDF2AF2FC1}"/>
              </a:ext>
            </a:extLst>
          </p:cNvPr>
          <p:cNvSpPr txBox="1"/>
          <p:nvPr/>
        </p:nvSpPr>
        <p:spPr>
          <a:xfrm>
            <a:off x="684836" y="701853"/>
            <a:ext cx="10822328" cy="1068299"/>
          </a:xfrm>
          <a:prstGeom prst="rect">
            <a:avLst/>
          </a:prstGeom>
          <a:noFill/>
          <a:ln>
            <a:noFill/>
          </a:ln>
        </p:spPr>
        <p:txBody>
          <a:bodyPr wrap="square" lIns="0" tIns="0" rIns="0" bIns="0" rtlCol="0">
            <a:noAutofit/>
          </a:bodyPr>
          <a:lstStyle/>
          <a:p>
            <a:pPr algn="ctr"/>
            <a:r>
              <a:rPr kumimoji="1" lang="ja-JP" altLang="en-US" sz="6000" b="1" dirty="0">
                <a:solidFill>
                  <a:schemeClr val="accent1">
                    <a:lumMod val="50000"/>
                  </a:schemeClr>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学級活動の参考書</a:t>
            </a:r>
            <a:r>
              <a:rPr kumimoji="1" lang="ja-JP" altLang="en-US" sz="2800" b="1" dirty="0">
                <a:solidFill>
                  <a:schemeClr val="accent1">
                    <a:lumMod val="50000"/>
                  </a:schemeClr>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a:t>
            </a:r>
            <a:r>
              <a:rPr kumimoji="1" lang="ja-JP" altLang="en-US" sz="2400" b="1" dirty="0">
                <a:solidFill>
                  <a:schemeClr val="accent1">
                    <a:lumMod val="50000"/>
                  </a:schemeClr>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長野県・市</a:t>
            </a:r>
            <a:r>
              <a:rPr kumimoji="1" lang="en-US" altLang="ja-JP" sz="2400" b="1" dirty="0">
                <a:solidFill>
                  <a:schemeClr val="accent1">
                    <a:lumMod val="50000"/>
                  </a:schemeClr>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PTA</a:t>
            </a:r>
            <a:r>
              <a:rPr kumimoji="1" lang="ja-JP" altLang="en-US" sz="2400" b="1" dirty="0">
                <a:solidFill>
                  <a:schemeClr val="accent1">
                    <a:lumMod val="50000"/>
                  </a:schemeClr>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連合会発行）</a:t>
            </a:r>
            <a:endParaRPr kumimoji="1" lang="ja-JP" altLang="en-US" sz="2800" b="1" dirty="0">
              <a:solidFill>
                <a:schemeClr val="accent1">
                  <a:lumMod val="50000"/>
                </a:schemeClr>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endParaRPr>
          </a:p>
        </p:txBody>
      </p:sp>
      <p:pic>
        <p:nvPicPr>
          <p:cNvPr id="6" name="Picture 2" descr="長野市PTA連合会">
            <a:extLst>
              <a:ext uri="{FF2B5EF4-FFF2-40B4-BE49-F238E27FC236}">
                <a16:creationId xmlns:a16="http://schemas.microsoft.com/office/drawing/2014/main" id="{3255633A-8DC0-4C95-8B7D-8EB337356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2303" y="292278"/>
            <a:ext cx="2600325" cy="409575"/>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a:extLst>
              <a:ext uri="{FF2B5EF4-FFF2-40B4-BE49-F238E27FC236}">
                <a16:creationId xmlns:a16="http://schemas.microsoft.com/office/drawing/2014/main" id="{52053A62-E719-49F9-BA4E-519CEA5B4843}"/>
              </a:ext>
            </a:extLst>
          </p:cNvPr>
          <p:cNvSpPr>
            <a:spLocks noGrp="1"/>
          </p:cNvSpPr>
          <p:nvPr>
            <p:ph type="sldNum" sz="quarter" idx="12"/>
          </p:nvPr>
        </p:nvSpPr>
        <p:spPr/>
        <p:txBody>
          <a:bodyPr/>
          <a:lstStyle/>
          <a:p>
            <a:pPr rtl="0"/>
            <a:fld id="{401CF334-2D5C-4859-84A6-CA7E6E43FAEB}" type="slidenum">
              <a:rPr lang="en-US" altLang="ja-JP" noProof="0" smtClean="0"/>
              <a:t>10</a:t>
            </a:fld>
            <a:endParaRPr lang="ja-JP" altLang="en-US" noProof="0" dirty="0"/>
          </a:p>
        </p:txBody>
      </p:sp>
    </p:spTree>
    <p:extLst>
      <p:ext uri="{BB962C8B-B14F-4D97-AF65-F5344CB8AC3E}">
        <p14:creationId xmlns:p14="http://schemas.microsoft.com/office/powerpoint/2010/main" val="181877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長野市PTA連合会">
            <a:extLst>
              <a:ext uri="{FF2B5EF4-FFF2-40B4-BE49-F238E27FC236}">
                <a16:creationId xmlns:a16="http://schemas.microsoft.com/office/drawing/2014/main" id="{3255633A-8DC0-4C95-8B7D-8EB337356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6839" y="579607"/>
            <a:ext cx="2600325" cy="40957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A3F7CD41-4698-4FAF-95E1-99DDF2AF2FC1}"/>
              </a:ext>
            </a:extLst>
          </p:cNvPr>
          <p:cNvSpPr txBox="1"/>
          <p:nvPr/>
        </p:nvSpPr>
        <p:spPr>
          <a:xfrm>
            <a:off x="684836" y="2733503"/>
            <a:ext cx="10822328" cy="1068299"/>
          </a:xfrm>
          <a:prstGeom prst="rect">
            <a:avLst/>
          </a:prstGeom>
          <a:noFill/>
          <a:ln>
            <a:noFill/>
          </a:ln>
        </p:spPr>
        <p:txBody>
          <a:bodyPr wrap="square" lIns="0" tIns="0" rIns="0" bIns="0" rtlCol="0">
            <a:noAutofit/>
          </a:bodyPr>
          <a:lstStyle/>
          <a:p>
            <a:pPr algn="ctr"/>
            <a:r>
              <a:rPr kumimoji="1" lang="ja-JP" altLang="en-US" sz="6000" b="1" dirty="0">
                <a:solidFill>
                  <a:schemeClr val="accent1">
                    <a:lumMod val="50000"/>
                  </a:schemeClr>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学級会長の活動・役割</a:t>
            </a:r>
          </a:p>
        </p:txBody>
      </p:sp>
      <p:sp>
        <p:nvSpPr>
          <p:cNvPr id="2" name="スライド番号プレースホルダー 1">
            <a:extLst>
              <a:ext uri="{FF2B5EF4-FFF2-40B4-BE49-F238E27FC236}">
                <a16:creationId xmlns:a16="http://schemas.microsoft.com/office/drawing/2014/main" id="{08EF7496-C995-4413-9700-8C11397723C0}"/>
              </a:ext>
            </a:extLst>
          </p:cNvPr>
          <p:cNvSpPr>
            <a:spLocks noGrp="1"/>
          </p:cNvSpPr>
          <p:nvPr>
            <p:ph type="sldNum" sz="quarter" idx="12"/>
          </p:nvPr>
        </p:nvSpPr>
        <p:spPr/>
        <p:txBody>
          <a:bodyPr/>
          <a:lstStyle/>
          <a:p>
            <a:pPr rtl="0"/>
            <a:fld id="{401CF334-2D5C-4859-84A6-CA7E6E43FAEB}" type="slidenum">
              <a:rPr lang="en-US" altLang="ja-JP" noProof="0" smtClean="0"/>
              <a:t>11</a:t>
            </a:fld>
            <a:endParaRPr lang="ja-JP" altLang="en-US" noProof="0" dirty="0"/>
          </a:p>
        </p:txBody>
      </p:sp>
    </p:spTree>
    <p:extLst>
      <p:ext uri="{BB962C8B-B14F-4D97-AF65-F5344CB8AC3E}">
        <p14:creationId xmlns:p14="http://schemas.microsoft.com/office/powerpoint/2010/main" val="295299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長野市PTA連合会">
            <a:extLst>
              <a:ext uri="{FF2B5EF4-FFF2-40B4-BE49-F238E27FC236}">
                <a16:creationId xmlns:a16="http://schemas.microsoft.com/office/drawing/2014/main" id="{3255633A-8DC0-4C95-8B7D-8EB337356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8036" y="838642"/>
            <a:ext cx="2600325" cy="40957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D29F98FC-36D5-48F4-A402-414E399FDCF0}"/>
              </a:ext>
            </a:extLst>
          </p:cNvPr>
          <p:cNvSpPr txBox="1"/>
          <p:nvPr/>
        </p:nvSpPr>
        <p:spPr>
          <a:xfrm>
            <a:off x="405116" y="1043433"/>
            <a:ext cx="8380071" cy="785371"/>
          </a:xfrm>
          <a:prstGeom prst="rect">
            <a:avLst/>
          </a:prstGeom>
          <a:noFill/>
          <a:ln>
            <a:noFill/>
          </a:ln>
        </p:spPr>
        <p:txBody>
          <a:bodyPr wrap="square" lIns="0" tIns="0" rIns="0" bIns="0" rtlCol="0">
            <a:noAutofit/>
          </a:bodyPr>
          <a:lstStyle/>
          <a:p>
            <a:r>
              <a:rPr kumimoji="1" lang="ja-JP" altLang="en-US" sz="4400" b="1" dirty="0">
                <a:solidFill>
                  <a:schemeClr val="accent1">
                    <a:lumMod val="50000"/>
                  </a:schemeClr>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１．学級会長</a:t>
            </a:r>
          </a:p>
        </p:txBody>
      </p:sp>
      <p:sp>
        <p:nvSpPr>
          <p:cNvPr id="4" name="テキスト ボックス 3">
            <a:extLst>
              <a:ext uri="{FF2B5EF4-FFF2-40B4-BE49-F238E27FC236}">
                <a16:creationId xmlns:a16="http://schemas.microsoft.com/office/drawing/2014/main" id="{7ACDEA50-C17D-4243-9145-378D9CB13078}"/>
              </a:ext>
            </a:extLst>
          </p:cNvPr>
          <p:cNvSpPr txBox="1"/>
          <p:nvPr/>
        </p:nvSpPr>
        <p:spPr>
          <a:xfrm>
            <a:off x="1540027" y="1877026"/>
            <a:ext cx="8411496" cy="657830"/>
          </a:xfrm>
          <a:prstGeom prst="rect">
            <a:avLst/>
          </a:prstGeom>
          <a:noFill/>
          <a:ln>
            <a:noFill/>
          </a:ln>
        </p:spPr>
        <p:txBody>
          <a:bodyPr wrap="square" lIns="0" tIns="0" rIns="0" bIns="0" rtlCol="0">
            <a:noAutofit/>
          </a:bodyPr>
          <a:lstStyle/>
          <a:p>
            <a:r>
              <a:rPr kumimoji="1" lang="ja-JP" altLang="en-US" sz="4000" b="1" dirty="0">
                <a:solidFill>
                  <a:srgbClr val="0000FF"/>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学級ＰＴＡを運営するリーダー</a:t>
            </a:r>
          </a:p>
        </p:txBody>
      </p:sp>
      <p:sp>
        <p:nvSpPr>
          <p:cNvPr id="5" name="テキスト ボックス 4">
            <a:extLst>
              <a:ext uri="{FF2B5EF4-FFF2-40B4-BE49-F238E27FC236}">
                <a16:creationId xmlns:a16="http://schemas.microsoft.com/office/drawing/2014/main" id="{C254C0B1-1F72-41BA-89A0-20DC3AFAEE67}"/>
              </a:ext>
            </a:extLst>
          </p:cNvPr>
          <p:cNvSpPr txBox="1"/>
          <p:nvPr/>
        </p:nvSpPr>
        <p:spPr>
          <a:xfrm>
            <a:off x="1526524" y="2639030"/>
            <a:ext cx="5169699" cy="733562"/>
          </a:xfrm>
          <a:prstGeom prst="rect">
            <a:avLst/>
          </a:prstGeom>
          <a:noFill/>
          <a:ln>
            <a:noFill/>
          </a:ln>
        </p:spPr>
        <p:txBody>
          <a:bodyPr wrap="square" lIns="0" tIns="0" rIns="0" bIns="0" rtlCol="0">
            <a:noAutofit/>
          </a:bodyPr>
          <a:lstStyle/>
          <a:p>
            <a:r>
              <a:rPr kumimoji="1" lang="ja-JP" altLang="en-US" sz="4000" b="1" dirty="0">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●学級懇談会の開催</a:t>
            </a:r>
          </a:p>
        </p:txBody>
      </p:sp>
      <p:sp>
        <p:nvSpPr>
          <p:cNvPr id="7" name="テキスト ボックス 6">
            <a:extLst>
              <a:ext uri="{FF2B5EF4-FFF2-40B4-BE49-F238E27FC236}">
                <a16:creationId xmlns:a16="http://schemas.microsoft.com/office/drawing/2014/main" id="{2CEE34D1-5470-4C98-8AFC-925A10E20CF8}"/>
              </a:ext>
            </a:extLst>
          </p:cNvPr>
          <p:cNvSpPr txBox="1"/>
          <p:nvPr/>
        </p:nvSpPr>
        <p:spPr>
          <a:xfrm>
            <a:off x="1524553" y="4014586"/>
            <a:ext cx="7793487" cy="733562"/>
          </a:xfrm>
          <a:prstGeom prst="rect">
            <a:avLst/>
          </a:prstGeom>
          <a:noFill/>
          <a:ln>
            <a:noFill/>
          </a:ln>
        </p:spPr>
        <p:txBody>
          <a:bodyPr wrap="square" lIns="0" tIns="0" rIns="0" bIns="0" rtlCol="0">
            <a:noAutofit/>
          </a:bodyPr>
          <a:lstStyle/>
          <a:p>
            <a:r>
              <a:rPr kumimoji="1" lang="ja-JP" altLang="en-US" sz="4000" b="1" dirty="0">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●学級レクリエーションの企画</a:t>
            </a:r>
          </a:p>
        </p:txBody>
      </p:sp>
      <p:sp>
        <p:nvSpPr>
          <p:cNvPr id="9" name="テキスト ボックス 8">
            <a:extLst>
              <a:ext uri="{FF2B5EF4-FFF2-40B4-BE49-F238E27FC236}">
                <a16:creationId xmlns:a16="http://schemas.microsoft.com/office/drawing/2014/main" id="{13948005-742A-4E06-AD06-E163581A00D3}"/>
              </a:ext>
            </a:extLst>
          </p:cNvPr>
          <p:cNvSpPr txBox="1"/>
          <p:nvPr/>
        </p:nvSpPr>
        <p:spPr>
          <a:xfrm>
            <a:off x="1524548" y="5356499"/>
            <a:ext cx="7260637" cy="733562"/>
          </a:xfrm>
          <a:prstGeom prst="rect">
            <a:avLst/>
          </a:prstGeom>
          <a:noFill/>
          <a:ln>
            <a:noFill/>
          </a:ln>
        </p:spPr>
        <p:txBody>
          <a:bodyPr wrap="square" lIns="0" tIns="0" rIns="0" bIns="0" rtlCol="0">
            <a:noAutofit/>
          </a:bodyPr>
          <a:lstStyle/>
          <a:p>
            <a:r>
              <a:rPr kumimoji="1" lang="ja-JP" altLang="en-US" sz="4000" b="1" dirty="0">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●学級運営への協力、その他</a:t>
            </a:r>
          </a:p>
        </p:txBody>
      </p:sp>
      <p:sp>
        <p:nvSpPr>
          <p:cNvPr id="10" name="テキスト ボックス 9">
            <a:extLst>
              <a:ext uri="{FF2B5EF4-FFF2-40B4-BE49-F238E27FC236}">
                <a16:creationId xmlns:a16="http://schemas.microsoft.com/office/drawing/2014/main" id="{C88E49F7-A5CC-436A-99E6-D5F6B32789B8}"/>
              </a:ext>
            </a:extLst>
          </p:cNvPr>
          <p:cNvSpPr txBox="1"/>
          <p:nvPr/>
        </p:nvSpPr>
        <p:spPr>
          <a:xfrm>
            <a:off x="2041645" y="3258023"/>
            <a:ext cx="7721333" cy="518326"/>
          </a:xfrm>
          <a:prstGeom prst="rect">
            <a:avLst/>
          </a:prstGeom>
          <a:noFill/>
          <a:ln>
            <a:noFill/>
          </a:ln>
        </p:spPr>
        <p:txBody>
          <a:bodyPr wrap="square" lIns="0" tIns="0" rIns="0" bIns="0" rtlCol="0">
            <a:noAutofit/>
          </a:bodyPr>
          <a:lstStyle/>
          <a:p>
            <a:r>
              <a:rPr kumimoji="1" lang="ja-JP" altLang="en-US" sz="2800" dirty="0">
                <a:latin typeface="HGS明朝E" panose="02020900000000000000" pitchFamily="18" charset="-128"/>
                <a:ea typeface="HGS明朝E" panose="02020900000000000000" pitchFamily="18" charset="-128"/>
              </a:rPr>
              <a:t>学校と家庭の情報交換・連絡調整・決定機関</a:t>
            </a:r>
            <a:endParaRPr kumimoji="1" lang="en-US" altLang="ja-JP" sz="2800" dirty="0">
              <a:latin typeface="HGS明朝E" panose="02020900000000000000" pitchFamily="18" charset="-128"/>
              <a:ea typeface="HGS明朝E" panose="02020900000000000000" pitchFamily="18" charset="-128"/>
            </a:endParaRPr>
          </a:p>
        </p:txBody>
      </p:sp>
      <p:sp>
        <p:nvSpPr>
          <p:cNvPr id="11" name="テキスト ボックス 10">
            <a:extLst>
              <a:ext uri="{FF2B5EF4-FFF2-40B4-BE49-F238E27FC236}">
                <a16:creationId xmlns:a16="http://schemas.microsoft.com/office/drawing/2014/main" id="{5566F502-6AA3-45AD-9F82-D1BB0DF03805}"/>
              </a:ext>
            </a:extLst>
          </p:cNvPr>
          <p:cNvSpPr txBox="1"/>
          <p:nvPr/>
        </p:nvSpPr>
        <p:spPr>
          <a:xfrm>
            <a:off x="2039674" y="4586081"/>
            <a:ext cx="9038033" cy="518326"/>
          </a:xfrm>
          <a:prstGeom prst="rect">
            <a:avLst/>
          </a:prstGeom>
          <a:noFill/>
          <a:ln>
            <a:noFill/>
          </a:ln>
        </p:spPr>
        <p:txBody>
          <a:bodyPr wrap="square" lIns="0" tIns="0" rIns="0" bIns="0" rtlCol="0">
            <a:noAutofit/>
          </a:bodyPr>
          <a:lstStyle/>
          <a:p>
            <a:r>
              <a:rPr kumimoji="1" lang="ja-JP" altLang="en-US" sz="2800" dirty="0">
                <a:latin typeface="HGS明朝E" panose="02020900000000000000" pitchFamily="18" charset="-128"/>
                <a:ea typeface="HGS明朝E" panose="02020900000000000000" pitchFamily="18" charset="-128"/>
              </a:rPr>
              <a:t>子ども・保護者・教師の親睦、学校教育を理解する活動</a:t>
            </a:r>
            <a:endParaRPr kumimoji="1" lang="en-US" altLang="ja-JP" sz="2800" dirty="0">
              <a:latin typeface="HGS明朝E" panose="02020900000000000000" pitchFamily="18" charset="-128"/>
              <a:ea typeface="HGS明朝E" panose="02020900000000000000" pitchFamily="18" charset="-128"/>
            </a:endParaRPr>
          </a:p>
        </p:txBody>
      </p:sp>
      <p:sp>
        <p:nvSpPr>
          <p:cNvPr id="12" name="テキスト ボックス 11">
            <a:extLst>
              <a:ext uri="{FF2B5EF4-FFF2-40B4-BE49-F238E27FC236}">
                <a16:creationId xmlns:a16="http://schemas.microsoft.com/office/drawing/2014/main" id="{47F35B8F-F037-41A9-8435-FC995775C402}"/>
              </a:ext>
            </a:extLst>
          </p:cNvPr>
          <p:cNvSpPr txBox="1"/>
          <p:nvPr/>
        </p:nvSpPr>
        <p:spPr>
          <a:xfrm>
            <a:off x="2039671" y="5963613"/>
            <a:ext cx="7278364" cy="518326"/>
          </a:xfrm>
          <a:prstGeom prst="rect">
            <a:avLst/>
          </a:prstGeom>
          <a:noFill/>
          <a:ln>
            <a:noFill/>
          </a:ln>
        </p:spPr>
        <p:txBody>
          <a:bodyPr wrap="square" lIns="0" tIns="0" rIns="0" bIns="0" rtlCol="0">
            <a:noAutofit/>
          </a:bodyPr>
          <a:lstStyle/>
          <a:p>
            <a:r>
              <a:rPr kumimoji="1" lang="ja-JP" altLang="en-US" sz="2800" dirty="0">
                <a:latin typeface="HGS明朝E" panose="02020900000000000000" pitchFamily="18" charset="-128"/>
                <a:ea typeface="HGS明朝E" panose="02020900000000000000" pitchFamily="18" charset="-128"/>
              </a:rPr>
              <a:t>学校行事への参画、お手伝い（人手）など</a:t>
            </a:r>
            <a:endParaRPr kumimoji="1" lang="en-US" altLang="ja-JP" sz="2800" dirty="0">
              <a:latin typeface="HGS明朝E" panose="02020900000000000000" pitchFamily="18" charset="-128"/>
              <a:ea typeface="HGS明朝E" panose="02020900000000000000" pitchFamily="18" charset="-128"/>
            </a:endParaRPr>
          </a:p>
        </p:txBody>
      </p:sp>
      <p:sp>
        <p:nvSpPr>
          <p:cNvPr id="2" name="スライド番号プレースホルダー 1">
            <a:extLst>
              <a:ext uri="{FF2B5EF4-FFF2-40B4-BE49-F238E27FC236}">
                <a16:creationId xmlns:a16="http://schemas.microsoft.com/office/drawing/2014/main" id="{BD7863E3-2FF7-443C-8430-D3183569B4E1}"/>
              </a:ext>
            </a:extLst>
          </p:cNvPr>
          <p:cNvSpPr>
            <a:spLocks noGrp="1"/>
          </p:cNvSpPr>
          <p:nvPr>
            <p:ph type="sldNum" sz="quarter" idx="12"/>
          </p:nvPr>
        </p:nvSpPr>
        <p:spPr/>
        <p:txBody>
          <a:bodyPr/>
          <a:lstStyle/>
          <a:p>
            <a:pPr rtl="0"/>
            <a:fld id="{401CF334-2D5C-4859-84A6-CA7E6E43FAEB}" type="slidenum">
              <a:rPr lang="en-US" altLang="ja-JP" noProof="0" smtClean="0"/>
              <a:t>12</a:t>
            </a:fld>
            <a:endParaRPr lang="ja-JP" altLang="en-US" noProof="0" dirty="0"/>
          </a:p>
        </p:txBody>
      </p:sp>
    </p:spTree>
    <p:extLst>
      <p:ext uri="{BB962C8B-B14F-4D97-AF65-F5344CB8AC3E}">
        <p14:creationId xmlns:p14="http://schemas.microsoft.com/office/powerpoint/2010/main" val="3914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長野市PTA連合会">
            <a:extLst>
              <a:ext uri="{FF2B5EF4-FFF2-40B4-BE49-F238E27FC236}">
                <a16:creationId xmlns:a16="http://schemas.microsoft.com/office/drawing/2014/main" id="{3255633A-8DC0-4C95-8B7D-8EB337356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8036" y="838642"/>
            <a:ext cx="2600325" cy="409575"/>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7ACDEA50-C17D-4243-9145-378D9CB13078}"/>
              </a:ext>
            </a:extLst>
          </p:cNvPr>
          <p:cNvSpPr txBox="1"/>
          <p:nvPr/>
        </p:nvSpPr>
        <p:spPr>
          <a:xfrm>
            <a:off x="1526526" y="1248215"/>
            <a:ext cx="8691052" cy="986751"/>
          </a:xfrm>
          <a:prstGeom prst="rect">
            <a:avLst/>
          </a:prstGeom>
          <a:noFill/>
          <a:ln>
            <a:noFill/>
          </a:ln>
        </p:spPr>
        <p:txBody>
          <a:bodyPr wrap="square" lIns="0" tIns="0" rIns="0" bIns="0" rtlCol="0">
            <a:noAutofit/>
          </a:bodyPr>
          <a:lstStyle/>
          <a:p>
            <a:r>
              <a:rPr kumimoji="1" lang="ja-JP" altLang="en-US" sz="4000" b="1" dirty="0">
                <a:solidFill>
                  <a:srgbClr val="0000FF"/>
                </a:solidFill>
                <a:latin typeface="HGS明朝E" panose="02020900000000000000" pitchFamily="18" charset="-128"/>
                <a:ea typeface="HGS明朝E" panose="02020900000000000000" pitchFamily="18" charset="-128"/>
              </a:rPr>
              <a:t>令和</a:t>
            </a:r>
            <a:r>
              <a:rPr kumimoji="1" lang="en-US" altLang="ja-JP" sz="4000" b="1" dirty="0">
                <a:solidFill>
                  <a:srgbClr val="0000FF"/>
                </a:solidFill>
                <a:latin typeface="HGS明朝E" panose="02020900000000000000" pitchFamily="18" charset="-128"/>
                <a:ea typeface="HGS明朝E" panose="02020900000000000000" pitchFamily="18" charset="-128"/>
              </a:rPr>
              <a:t>2</a:t>
            </a:r>
            <a:r>
              <a:rPr kumimoji="1" lang="ja-JP" altLang="en-US" sz="4000" b="1" dirty="0">
                <a:solidFill>
                  <a:srgbClr val="0000FF"/>
                </a:solidFill>
                <a:latin typeface="HGS明朝E" panose="02020900000000000000" pitchFamily="18" charset="-128"/>
                <a:ea typeface="HGS明朝E" panose="02020900000000000000" pitchFamily="18" charset="-128"/>
              </a:rPr>
              <a:t>年度</a:t>
            </a:r>
            <a:r>
              <a:rPr kumimoji="1" lang="ja-JP" altLang="en-US" sz="4800" b="1" dirty="0">
                <a:solidFill>
                  <a:srgbClr val="0000FF"/>
                </a:solidFill>
                <a:latin typeface="HGS明朝E" panose="02020900000000000000" pitchFamily="18" charset="-128"/>
                <a:ea typeface="HGS明朝E" panose="02020900000000000000" pitchFamily="18" charset="-128"/>
              </a:rPr>
              <a:t>「子ども達の応援団」</a:t>
            </a:r>
          </a:p>
        </p:txBody>
      </p:sp>
      <p:sp>
        <p:nvSpPr>
          <p:cNvPr id="5" name="テキスト ボックス 4">
            <a:extLst>
              <a:ext uri="{FF2B5EF4-FFF2-40B4-BE49-F238E27FC236}">
                <a16:creationId xmlns:a16="http://schemas.microsoft.com/office/drawing/2014/main" id="{C254C0B1-1F72-41BA-89A0-20DC3AFAEE67}"/>
              </a:ext>
            </a:extLst>
          </p:cNvPr>
          <p:cNvSpPr txBox="1"/>
          <p:nvPr/>
        </p:nvSpPr>
        <p:spPr>
          <a:xfrm>
            <a:off x="1526526" y="2534862"/>
            <a:ext cx="7791511" cy="474563"/>
          </a:xfrm>
          <a:prstGeom prst="rect">
            <a:avLst/>
          </a:prstGeom>
          <a:noFill/>
          <a:ln>
            <a:noFill/>
          </a:ln>
        </p:spPr>
        <p:txBody>
          <a:bodyPr wrap="square" lIns="0" tIns="0" rIns="0" bIns="0" rtlCol="0">
            <a:noAutofit/>
          </a:bodyPr>
          <a:lstStyle/>
          <a:p>
            <a:r>
              <a:rPr kumimoji="1" lang="ja-JP" altLang="en-US" sz="2800" b="1" u="sng" dirty="0">
                <a:latin typeface="HGS明朝E" panose="02020900000000000000" pitchFamily="18" charset="-128"/>
                <a:ea typeface="HGS明朝E" panose="02020900000000000000" pitchFamily="18" charset="-128"/>
              </a:rPr>
              <a:t>●学級ＰＴＡの活性化を目的とした取り組み</a:t>
            </a:r>
          </a:p>
        </p:txBody>
      </p:sp>
      <p:sp>
        <p:nvSpPr>
          <p:cNvPr id="6" name="テキスト ボックス 5">
            <a:extLst>
              <a:ext uri="{FF2B5EF4-FFF2-40B4-BE49-F238E27FC236}">
                <a16:creationId xmlns:a16="http://schemas.microsoft.com/office/drawing/2014/main" id="{5C49DE61-E7E1-47F7-AA59-B1BB56CBB18B}"/>
              </a:ext>
            </a:extLst>
          </p:cNvPr>
          <p:cNvSpPr txBox="1"/>
          <p:nvPr/>
        </p:nvSpPr>
        <p:spPr>
          <a:xfrm>
            <a:off x="1887268" y="3115523"/>
            <a:ext cx="9652693" cy="2002742"/>
          </a:xfrm>
          <a:prstGeom prst="rect">
            <a:avLst/>
          </a:prstGeom>
          <a:noFill/>
          <a:ln>
            <a:noFill/>
          </a:ln>
        </p:spPr>
        <p:txBody>
          <a:bodyPr wrap="square" lIns="0" tIns="0" rIns="0" bIns="0" rtlCol="0">
            <a:noAutofit/>
          </a:bodyPr>
          <a:lstStyle/>
          <a:p>
            <a:r>
              <a:rPr kumimoji="1" lang="ja-JP" altLang="en-US" sz="2800" dirty="0">
                <a:latin typeface="HGS明朝E" panose="02020900000000000000" pitchFamily="18" charset="-128"/>
                <a:ea typeface="HGS明朝E" panose="02020900000000000000" pitchFamily="18" charset="-128"/>
              </a:rPr>
              <a:t>保護者代表者特別委員会では、</a:t>
            </a:r>
            <a:r>
              <a:rPr kumimoji="1" lang="ja-JP" altLang="en-US" sz="2800" b="1" dirty="0">
                <a:solidFill>
                  <a:srgbClr val="C00000"/>
                </a:solidFill>
                <a:latin typeface="HGS明朝E" panose="02020900000000000000" pitchFamily="18" charset="-128"/>
                <a:ea typeface="HGS明朝E" panose="02020900000000000000" pitchFamily="18" charset="-128"/>
              </a:rPr>
              <a:t>子ども達の応援団</a:t>
            </a:r>
            <a:r>
              <a:rPr kumimoji="1" lang="ja-JP" altLang="en-US" sz="2800" dirty="0">
                <a:latin typeface="HGS明朝E" panose="02020900000000000000" pitchFamily="18" charset="-128"/>
                <a:ea typeface="HGS明朝E" panose="02020900000000000000" pitchFamily="18" charset="-128"/>
              </a:rPr>
              <a:t>として</a:t>
            </a:r>
            <a:endParaRPr kumimoji="1" lang="en-US" altLang="ja-JP" sz="2800" dirty="0">
              <a:latin typeface="HGS明朝E" panose="02020900000000000000" pitchFamily="18" charset="-128"/>
              <a:ea typeface="HGS明朝E" panose="02020900000000000000" pitchFamily="18" charset="-128"/>
            </a:endParaRPr>
          </a:p>
          <a:p>
            <a:r>
              <a:rPr kumimoji="1" lang="ja-JP" altLang="en-US" sz="2800" dirty="0">
                <a:latin typeface="HGS明朝E" panose="02020900000000000000" pitchFamily="18" charset="-128"/>
                <a:ea typeface="HGS明朝E" panose="02020900000000000000" pitchFamily="18" charset="-128"/>
              </a:rPr>
              <a:t>学級ＰＴＡの</a:t>
            </a:r>
            <a:r>
              <a:rPr kumimoji="1" lang="ja-JP" altLang="en-US" sz="2800" b="1" dirty="0">
                <a:solidFill>
                  <a:srgbClr val="C00000"/>
                </a:solidFill>
                <a:latin typeface="HGS明朝E" panose="02020900000000000000" pitchFamily="18" charset="-128"/>
                <a:ea typeface="HGS明朝E" panose="02020900000000000000" pitchFamily="18" charset="-128"/>
              </a:rPr>
              <a:t>活性化</a:t>
            </a:r>
            <a:r>
              <a:rPr kumimoji="1" lang="ja-JP" altLang="en-US" sz="2800" dirty="0">
                <a:latin typeface="HGS明朝E" panose="02020900000000000000" pitchFamily="18" charset="-128"/>
                <a:ea typeface="HGS明朝E" panose="02020900000000000000" pitchFamily="18" charset="-128"/>
              </a:rPr>
              <a:t>を図り、</a:t>
            </a:r>
            <a:r>
              <a:rPr kumimoji="1" lang="ja-JP" altLang="en-US" sz="2800" b="1" dirty="0">
                <a:solidFill>
                  <a:srgbClr val="C00000"/>
                </a:solidFill>
                <a:latin typeface="HGS明朝E" panose="02020900000000000000" pitchFamily="18" charset="-128"/>
                <a:ea typeface="HGS明朝E" panose="02020900000000000000" pitchFamily="18" charset="-128"/>
              </a:rPr>
              <a:t>活力ある学級運営</a:t>
            </a:r>
            <a:r>
              <a:rPr kumimoji="1" lang="ja-JP" altLang="en-US" sz="2800" dirty="0">
                <a:solidFill>
                  <a:schemeClr val="accent6">
                    <a:lumMod val="50000"/>
                  </a:schemeClr>
                </a:solidFill>
                <a:latin typeface="HGS明朝E" panose="02020900000000000000" pitchFamily="18" charset="-128"/>
                <a:ea typeface="HGS明朝E" panose="02020900000000000000" pitchFamily="18" charset="-128"/>
              </a:rPr>
              <a:t>を</a:t>
            </a:r>
            <a:r>
              <a:rPr kumimoji="1" lang="ja-JP" altLang="en-US" sz="2800" dirty="0">
                <a:latin typeface="HGS明朝E" panose="02020900000000000000" pitchFamily="18" charset="-128"/>
                <a:ea typeface="HGS明朝E" panose="02020900000000000000" pitchFamily="18" charset="-128"/>
              </a:rPr>
              <a:t>支援する</a:t>
            </a:r>
            <a:endParaRPr kumimoji="1" lang="en-US" altLang="ja-JP" sz="2800" dirty="0">
              <a:latin typeface="HGS明朝E" panose="02020900000000000000" pitchFamily="18" charset="-128"/>
              <a:ea typeface="HGS明朝E" panose="02020900000000000000" pitchFamily="18" charset="-128"/>
            </a:endParaRPr>
          </a:p>
          <a:p>
            <a:r>
              <a:rPr kumimoji="1" lang="ja-JP" altLang="en-US" sz="2800" dirty="0">
                <a:latin typeface="HGS明朝E" panose="02020900000000000000" pitchFamily="18" charset="-128"/>
                <a:ea typeface="HGS明朝E" panose="02020900000000000000" pitchFamily="18" charset="-128"/>
              </a:rPr>
              <a:t>他に、保護者同士、教職員と保護者、さらには地域との</a:t>
            </a:r>
            <a:endParaRPr kumimoji="1" lang="en-US" altLang="ja-JP" sz="2800" dirty="0">
              <a:latin typeface="HGS明朝E" panose="02020900000000000000" pitchFamily="18" charset="-128"/>
              <a:ea typeface="HGS明朝E" panose="02020900000000000000" pitchFamily="18" charset="-128"/>
            </a:endParaRPr>
          </a:p>
          <a:p>
            <a:r>
              <a:rPr kumimoji="1" lang="ja-JP" altLang="en-US" sz="2800" b="1" dirty="0">
                <a:solidFill>
                  <a:srgbClr val="C00000"/>
                </a:solidFill>
                <a:latin typeface="HGS明朝E" panose="02020900000000000000" pitchFamily="18" charset="-128"/>
                <a:ea typeface="HGS明朝E" panose="02020900000000000000" pitchFamily="18" charset="-128"/>
              </a:rPr>
              <a:t>連携</a:t>
            </a:r>
            <a:r>
              <a:rPr kumimoji="1" lang="ja-JP" altLang="en-US" sz="2800" dirty="0">
                <a:latin typeface="HGS明朝E" panose="02020900000000000000" pitchFamily="18" charset="-128"/>
                <a:ea typeface="HGS明朝E" panose="02020900000000000000" pitchFamily="18" charset="-128"/>
              </a:rPr>
              <a:t>を深め、</a:t>
            </a:r>
            <a:r>
              <a:rPr kumimoji="1" lang="ja-JP" altLang="en-US" sz="2800" b="1" dirty="0">
                <a:solidFill>
                  <a:srgbClr val="C00000"/>
                </a:solidFill>
                <a:latin typeface="HGS明朝E" panose="02020900000000000000" pitchFamily="18" charset="-128"/>
                <a:ea typeface="HGS明朝E" panose="02020900000000000000" pitchFamily="18" charset="-128"/>
              </a:rPr>
              <a:t>信頼関係</a:t>
            </a:r>
            <a:r>
              <a:rPr kumimoji="1" lang="ja-JP" altLang="en-US" sz="2800" dirty="0">
                <a:latin typeface="HGS明朝E" panose="02020900000000000000" pitchFamily="18" charset="-128"/>
                <a:ea typeface="HGS明朝E" panose="02020900000000000000" pitchFamily="18" charset="-128"/>
              </a:rPr>
              <a:t>を促進することが大切。</a:t>
            </a:r>
          </a:p>
        </p:txBody>
      </p:sp>
      <p:sp>
        <p:nvSpPr>
          <p:cNvPr id="7" name="テキスト ボックス 6">
            <a:extLst>
              <a:ext uri="{FF2B5EF4-FFF2-40B4-BE49-F238E27FC236}">
                <a16:creationId xmlns:a16="http://schemas.microsoft.com/office/drawing/2014/main" id="{576AE109-2890-4D30-92EB-0967FFA4EC2B}"/>
              </a:ext>
            </a:extLst>
          </p:cNvPr>
          <p:cNvSpPr txBox="1"/>
          <p:nvPr/>
        </p:nvSpPr>
        <p:spPr>
          <a:xfrm>
            <a:off x="1794197" y="5093945"/>
            <a:ext cx="8603611" cy="1409889"/>
          </a:xfrm>
          <a:prstGeom prst="rect">
            <a:avLst/>
          </a:prstGeom>
          <a:noFill/>
          <a:ln>
            <a:noFill/>
          </a:ln>
        </p:spPr>
        <p:txBody>
          <a:bodyPr wrap="square" lIns="0" tIns="0" rIns="0" bIns="0" rtlCol="0">
            <a:noAutofit/>
          </a:bodyPr>
          <a:lstStyle/>
          <a:p>
            <a:r>
              <a:rPr kumimoji="1" lang="ja-JP" altLang="en-US" sz="4400" b="1" dirty="0">
                <a:solidFill>
                  <a:srgbClr val="C00000"/>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“懸け橋”となり</a:t>
            </a:r>
            <a:endParaRPr kumimoji="1" lang="en-US" altLang="ja-JP" sz="4400" b="1" dirty="0">
              <a:solidFill>
                <a:srgbClr val="C00000"/>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endParaRPr>
          </a:p>
          <a:p>
            <a:r>
              <a:rPr kumimoji="1" lang="ja-JP" altLang="en-US" sz="4400" b="1" dirty="0">
                <a:solidFill>
                  <a:srgbClr val="C00000"/>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　　　　　信頼関係を構築しよう</a:t>
            </a:r>
          </a:p>
        </p:txBody>
      </p:sp>
      <p:sp>
        <p:nvSpPr>
          <p:cNvPr id="2" name="スライド番号プレースホルダー 1">
            <a:extLst>
              <a:ext uri="{FF2B5EF4-FFF2-40B4-BE49-F238E27FC236}">
                <a16:creationId xmlns:a16="http://schemas.microsoft.com/office/drawing/2014/main" id="{D5C6B0C3-1EE0-409A-AC54-7B8A85AE07AC}"/>
              </a:ext>
            </a:extLst>
          </p:cNvPr>
          <p:cNvSpPr>
            <a:spLocks noGrp="1"/>
          </p:cNvSpPr>
          <p:nvPr>
            <p:ph type="sldNum" sz="quarter" idx="12"/>
          </p:nvPr>
        </p:nvSpPr>
        <p:spPr/>
        <p:txBody>
          <a:bodyPr/>
          <a:lstStyle/>
          <a:p>
            <a:pPr rtl="0"/>
            <a:fld id="{401CF334-2D5C-4859-84A6-CA7E6E43FAEB}" type="slidenum">
              <a:rPr lang="en-US" altLang="ja-JP" noProof="0" smtClean="0"/>
              <a:t>13</a:t>
            </a:fld>
            <a:endParaRPr lang="ja-JP" altLang="en-US" noProof="0" dirty="0"/>
          </a:p>
        </p:txBody>
      </p:sp>
    </p:spTree>
    <p:extLst>
      <p:ext uri="{BB962C8B-B14F-4D97-AF65-F5344CB8AC3E}">
        <p14:creationId xmlns:p14="http://schemas.microsoft.com/office/powerpoint/2010/main" val="408026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長野市PTA連合会">
            <a:extLst>
              <a:ext uri="{FF2B5EF4-FFF2-40B4-BE49-F238E27FC236}">
                <a16:creationId xmlns:a16="http://schemas.microsoft.com/office/drawing/2014/main" id="{3255633A-8DC0-4C95-8B7D-8EB337356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8036" y="838642"/>
            <a:ext cx="2600325" cy="40957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D29F98FC-36D5-48F4-A402-414E399FDCF0}"/>
              </a:ext>
            </a:extLst>
          </p:cNvPr>
          <p:cNvSpPr txBox="1"/>
          <p:nvPr/>
        </p:nvSpPr>
        <p:spPr>
          <a:xfrm>
            <a:off x="405116" y="1043433"/>
            <a:ext cx="8380071" cy="785371"/>
          </a:xfrm>
          <a:prstGeom prst="rect">
            <a:avLst/>
          </a:prstGeom>
          <a:noFill/>
          <a:ln>
            <a:noFill/>
          </a:ln>
        </p:spPr>
        <p:txBody>
          <a:bodyPr wrap="square" lIns="0" tIns="0" rIns="0" bIns="0" rtlCol="0">
            <a:noAutofit/>
          </a:bodyPr>
          <a:lstStyle/>
          <a:p>
            <a:r>
              <a:rPr kumimoji="1" lang="ja-JP" altLang="en-US" sz="4400" b="1" dirty="0">
                <a:solidFill>
                  <a:schemeClr val="accent1">
                    <a:lumMod val="50000"/>
                  </a:schemeClr>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２．学級懇談会とは？</a:t>
            </a:r>
          </a:p>
        </p:txBody>
      </p:sp>
      <p:sp>
        <p:nvSpPr>
          <p:cNvPr id="5" name="テキスト ボックス 4">
            <a:extLst>
              <a:ext uri="{FF2B5EF4-FFF2-40B4-BE49-F238E27FC236}">
                <a16:creationId xmlns:a16="http://schemas.microsoft.com/office/drawing/2014/main" id="{C254C0B1-1F72-41BA-89A0-20DC3AFAEE67}"/>
              </a:ext>
            </a:extLst>
          </p:cNvPr>
          <p:cNvSpPr txBox="1"/>
          <p:nvPr/>
        </p:nvSpPr>
        <p:spPr>
          <a:xfrm>
            <a:off x="713173" y="1950261"/>
            <a:ext cx="11045241" cy="625514"/>
          </a:xfrm>
          <a:prstGeom prst="rect">
            <a:avLst/>
          </a:prstGeom>
          <a:noFill/>
          <a:ln>
            <a:noFill/>
          </a:ln>
        </p:spPr>
        <p:txBody>
          <a:bodyPr wrap="square" lIns="0" tIns="0" rIns="0" bIns="0" rtlCol="0">
            <a:noAutofit/>
          </a:bodyPr>
          <a:lstStyle/>
          <a:p>
            <a:r>
              <a:rPr kumimoji="1" lang="ja-JP" altLang="en-US" sz="3600" b="1" dirty="0">
                <a:latin typeface="HGS明朝E" panose="02020900000000000000" pitchFamily="18" charset="-128"/>
                <a:ea typeface="HGS明朝E" panose="02020900000000000000" pitchFamily="18" charset="-128"/>
              </a:rPr>
              <a:t>１）「学校」「家庭」それぞれでの子ども達の様子</a:t>
            </a:r>
          </a:p>
        </p:txBody>
      </p:sp>
      <p:sp>
        <p:nvSpPr>
          <p:cNvPr id="9" name="テキスト ボックス 8">
            <a:extLst>
              <a:ext uri="{FF2B5EF4-FFF2-40B4-BE49-F238E27FC236}">
                <a16:creationId xmlns:a16="http://schemas.microsoft.com/office/drawing/2014/main" id="{CD464C71-F13F-4F0B-908F-824D19497AE6}"/>
              </a:ext>
            </a:extLst>
          </p:cNvPr>
          <p:cNvSpPr txBox="1"/>
          <p:nvPr/>
        </p:nvSpPr>
        <p:spPr>
          <a:xfrm>
            <a:off x="713169" y="2728891"/>
            <a:ext cx="7502363" cy="474563"/>
          </a:xfrm>
          <a:prstGeom prst="rect">
            <a:avLst/>
          </a:prstGeom>
          <a:noFill/>
          <a:ln>
            <a:noFill/>
          </a:ln>
        </p:spPr>
        <p:txBody>
          <a:bodyPr wrap="square" lIns="0" tIns="0" rIns="0" bIns="0" rtlCol="0">
            <a:noAutofit/>
          </a:bodyPr>
          <a:lstStyle/>
          <a:p>
            <a:r>
              <a:rPr kumimoji="1" lang="ja-JP" altLang="en-US" sz="3600" b="1" dirty="0">
                <a:latin typeface="HGS明朝E" panose="02020900000000000000" pitchFamily="18" charset="-128"/>
                <a:ea typeface="HGS明朝E" panose="02020900000000000000" pitchFamily="18" charset="-128"/>
              </a:rPr>
              <a:t>２）教育課題の共有、相談、解決</a:t>
            </a:r>
          </a:p>
        </p:txBody>
      </p:sp>
      <p:sp>
        <p:nvSpPr>
          <p:cNvPr id="10" name="テキスト ボックス 9">
            <a:extLst>
              <a:ext uri="{FF2B5EF4-FFF2-40B4-BE49-F238E27FC236}">
                <a16:creationId xmlns:a16="http://schemas.microsoft.com/office/drawing/2014/main" id="{C49DA5BD-3921-4D2D-B784-3CE436A16250}"/>
              </a:ext>
            </a:extLst>
          </p:cNvPr>
          <p:cNvSpPr txBox="1"/>
          <p:nvPr/>
        </p:nvSpPr>
        <p:spPr>
          <a:xfrm>
            <a:off x="713173" y="3507515"/>
            <a:ext cx="6925587" cy="652367"/>
          </a:xfrm>
          <a:prstGeom prst="rect">
            <a:avLst/>
          </a:prstGeom>
          <a:noFill/>
          <a:ln>
            <a:noFill/>
          </a:ln>
        </p:spPr>
        <p:txBody>
          <a:bodyPr wrap="square" lIns="0" tIns="0" rIns="0" bIns="0" rtlCol="0">
            <a:noAutofit/>
          </a:bodyPr>
          <a:lstStyle/>
          <a:p>
            <a:r>
              <a:rPr kumimoji="1" lang="ja-JP" altLang="en-US" sz="3600" b="1" dirty="0">
                <a:latin typeface="HGS明朝E" panose="02020900000000000000" pitchFamily="18" charset="-128"/>
                <a:ea typeface="HGS明朝E" panose="02020900000000000000" pitchFamily="18" charset="-128"/>
              </a:rPr>
              <a:t>３）学校経営や学校行事の説明</a:t>
            </a:r>
          </a:p>
        </p:txBody>
      </p:sp>
      <p:sp>
        <p:nvSpPr>
          <p:cNvPr id="11" name="テキスト ボックス 10">
            <a:extLst>
              <a:ext uri="{FF2B5EF4-FFF2-40B4-BE49-F238E27FC236}">
                <a16:creationId xmlns:a16="http://schemas.microsoft.com/office/drawing/2014/main" id="{596008E6-3712-40FD-9E28-66C327514D16}"/>
              </a:ext>
            </a:extLst>
          </p:cNvPr>
          <p:cNvSpPr txBox="1"/>
          <p:nvPr/>
        </p:nvSpPr>
        <p:spPr>
          <a:xfrm>
            <a:off x="713170" y="4286133"/>
            <a:ext cx="10766067" cy="620718"/>
          </a:xfrm>
          <a:prstGeom prst="rect">
            <a:avLst/>
          </a:prstGeom>
          <a:noFill/>
          <a:ln>
            <a:noFill/>
          </a:ln>
        </p:spPr>
        <p:txBody>
          <a:bodyPr wrap="square" lIns="0" tIns="0" rIns="0" bIns="0" rtlCol="0">
            <a:noAutofit/>
          </a:bodyPr>
          <a:lstStyle/>
          <a:p>
            <a:r>
              <a:rPr kumimoji="1" lang="ja-JP" altLang="en-US" sz="3600" b="1" dirty="0">
                <a:latin typeface="HGS明朝E" panose="02020900000000000000" pitchFamily="18" charset="-128"/>
                <a:ea typeface="HGS明朝E" panose="02020900000000000000" pitchFamily="18" charset="-128"/>
              </a:rPr>
              <a:t>４）単位ＰＴＡの取り組みや専門委員会からの報告</a:t>
            </a:r>
          </a:p>
        </p:txBody>
      </p:sp>
      <p:sp>
        <p:nvSpPr>
          <p:cNvPr id="12" name="テキスト ボックス 11">
            <a:extLst>
              <a:ext uri="{FF2B5EF4-FFF2-40B4-BE49-F238E27FC236}">
                <a16:creationId xmlns:a16="http://schemas.microsoft.com/office/drawing/2014/main" id="{ED036FC2-2FE0-45E8-916A-8AFF9DEE0056}"/>
              </a:ext>
            </a:extLst>
          </p:cNvPr>
          <p:cNvSpPr txBox="1"/>
          <p:nvPr/>
        </p:nvSpPr>
        <p:spPr>
          <a:xfrm>
            <a:off x="713169" y="5064757"/>
            <a:ext cx="8604864" cy="640584"/>
          </a:xfrm>
          <a:prstGeom prst="rect">
            <a:avLst/>
          </a:prstGeom>
          <a:noFill/>
          <a:ln>
            <a:noFill/>
          </a:ln>
        </p:spPr>
        <p:txBody>
          <a:bodyPr wrap="square" lIns="0" tIns="0" rIns="0" bIns="0" rtlCol="0">
            <a:noAutofit/>
          </a:bodyPr>
          <a:lstStyle/>
          <a:p>
            <a:r>
              <a:rPr kumimoji="1" lang="ja-JP" altLang="en-US" sz="3600" b="1" dirty="0">
                <a:latin typeface="HGS明朝E" panose="02020900000000000000" pitchFamily="18" charset="-128"/>
                <a:ea typeface="HGS明朝E" panose="02020900000000000000" pitchFamily="18" charset="-128"/>
              </a:rPr>
              <a:t>５）ＰＴＡ役員の選出、担当や係の選任</a:t>
            </a:r>
          </a:p>
        </p:txBody>
      </p:sp>
      <p:sp>
        <p:nvSpPr>
          <p:cNvPr id="13" name="テキスト ボックス 12">
            <a:extLst>
              <a:ext uri="{FF2B5EF4-FFF2-40B4-BE49-F238E27FC236}">
                <a16:creationId xmlns:a16="http://schemas.microsoft.com/office/drawing/2014/main" id="{007B35F8-FB52-4DD6-AF96-584CB0113463}"/>
              </a:ext>
            </a:extLst>
          </p:cNvPr>
          <p:cNvSpPr txBox="1"/>
          <p:nvPr/>
        </p:nvSpPr>
        <p:spPr>
          <a:xfrm>
            <a:off x="713170" y="5843389"/>
            <a:ext cx="10766067" cy="673327"/>
          </a:xfrm>
          <a:prstGeom prst="rect">
            <a:avLst/>
          </a:prstGeom>
          <a:noFill/>
          <a:ln>
            <a:noFill/>
          </a:ln>
        </p:spPr>
        <p:txBody>
          <a:bodyPr wrap="square" lIns="0" tIns="0" rIns="0" bIns="0" rtlCol="0">
            <a:noAutofit/>
          </a:bodyPr>
          <a:lstStyle/>
          <a:p>
            <a:r>
              <a:rPr kumimoji="1" lang="ja-JP" altLang="en-US" sz="3600" b="1" dirty="0">
                <a:latin typeface="HGS明朝E" panose="02020900000000000000" pitchFamily="18" charset="-128"/>
                <a:ea typeface="HGS明朝E" panose="02020900000000000000" pitchFamily="18" charset="-128"/>
              </a:rPr>
              <a:t>６）ＰＴＡ行事への参画や謝恩会の企画・運営など</a:t>
            </a:r>
          </a:p>
        </p:txBody>
      </p:sp>
      <p:sp>
        <p:nvSpPr>
          <p:cNvPr id="2" name="スライド番号プレースホルダー 1">
            <a:extLst>
              <a:ext uri="{FF2B5EF4-FFF2-40B4-BE49-F238E27FC236}">
                <a16:creationId xmlns:a16="http://schemas.microsoft.com/office/drawing/2014/main" id="{8FFE143A-0391-4E11-B6CA-7C1A0610870A}"/>
              </a:ext>
            </a:extLst>
          </p:cNvPr>
          <p:cNvSpPr>
            <a:spLocks noGrp="1"/>
          </p:cNvSpPr>
          <p:nvPr>
            <p:ph type="sldNum" sz="quarter" idx="12"/>
          </p:nvPr>
        </p:nvSpPr>
        <p:spPr/>
        <p:txBody>
          <a:bodyPr/>
          <a:lstStyle/>
          <a:p>
            <a:pPr rtl="0"/>
            <a:fld id="{401CF334-2D5C-4859-84A6-CA7E6E43FAEB}" type="slidenum">
              <a:rPr lang="en-US" altLang="ja-JP" noProof="0" smtClean="0"/>
              <a:t>14</a:t>
            </a:fld>
            <a:endParaRPr lang="ja-JP" altLang="en-US" noProof="0" dirty="0"/>
          </a:p>
        </p:txBody>
      </p:sp>
    </p:spTree>
    <p:extLst>
      <p:ext uri="{BB962C8B-B14F-4D97-AF65-F5344CB8AC3E}">
        <p14:creationId xmlns:p14="http://schemas.microsoft.com/office/powerpoint/2010/main" val="175573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長野市PTA連合会">
            <a:extLst>
              <a:ext uri="{FF2B5EF4-FFF2-40B4-BE49-F238E27FC236}">
                <a16:creationId xmlns:a16="http://schemas.microsoft.com/office/drawing/2014/main" id="{3255633A-8DC0-4C95-8B7D-8EB337356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8036" y="838642"/>
            <a:ext cx="2600325" cy="40957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D29F98FC-36D5-48F4-A402-414E399FDCF0}"/>
              </a:ext>
            </a:extLst>
          </p:cNvPr>
          <p:cNvSpPr txBox="1"/>
          <p:nvPr/>
        </p:nvSpPr>
        <p:spPr>
          <a:xfrm>
            <a:off x="405116" y="1043433"/>
            <a:ext cx="8380071" cy="785371"/>
          </a:xfrm>
          <a:prstGeom prst="rect">
            <a:avLst/>
          </a:prstGeom>
          <a:noFill/>
          <a:ln>
            <a:noFill/>
          </a:ln>
        </p:spPr>
        <p:txBody>
          <a:bodyPr wrap="square" lIns="0" tIns="0" rIns="0" bIns="0" rtlCol="0">
            <a:noAutofit/>
          </a:bodyPr>
          <a:lstStyle/>
          <a:p>
            <a:r>
              <a:rPr kumimoji="1" lang="ja-JP" altLang="en-US" sz="4400" b="1" dirty="0">
                <a:solidFill>
                  <a:schemeClr val="accent1">
                    <a:lumMod val="50000"/>
                  </a:schemeClr>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３．学級懇談会の運営方法</a:t>
            </a:r>
          </a:p>
        </p:txBody>
      </p:sp>
      <p:sp>
        <p:nvSpPr>
          <p:cNvPr id="5" name="テキスト ボックス 4">
            <a:extLst>
              <a:ext uri="{FF2B5EF4-FFF2-40B4-BE49-F238E27FC236}">
                <a16:creationId xmlns:a16="http://schemas.microsoft.com/office/drawing/2014/main" id="{C254C0B1-1F72-41BA-89A0-20DC3AFAEE67}"/>
              </a:ext>
            </a:extLst>
          </p:cNvPr>
          <p:cNvSpPr txBox="1"/>
          <p:nvPr/>
        </p:nvSpPr>
        <p:spPr>
          <a:xfrm>
            <a:off x="713169" y="1950261"/>
            <a:ext cx="10191051" cy="625514"/>
          </a:xfrm>
          <a:prstGeom prst="rect">
            <a:avLst/>
          </a:prstGeom>
          <a:noFill/>
          <a:ln>
            <a:noFill/>
          </a:ln>
        </p:spPr>
        <p:txBody>
          <a:bodyPr wrap="square" lIns="0" tIns="0" rIns="0" bIns="0" rtlCol="0">
            <a:noAutofit/>
          </a:bodyPr>
          <a:lstStyle/>
          <a:p>
            <a:r>
              <a:rPr kumimoji="1" lang="ja-JP" altLang="en-US" sz="3600" b="1" dirty="0">
                <a:latin typeface="HGS明朝E" panose="02020900000000000000" pitchFamily="18" charset="-128"/>
                <a:ea typeface="HGS明朝E" panose="02020900000000000000" pitchFamily="18" charset="-128"/>
              </a:rPr>
              <a:t>●まなざし１０ページ「学級懇談会」</a:t>
            </a:r>
          </a:p>
        </p:txBody>
      </p:sp>
      <p:sp>
        <p:nvSpPr>
          <p:cNvPr id="9" name="テキスト ボックス 8">
            <a:extLst>
              <a:ext uri="{FF2B5EF4-FFF2-40B4-BE49-F238E27FC236}">
                <a16:creationId xmlns:a16="http://schemas.microsoft.com/office/drawing/2014/main" id="{CD464C71-F13F-4F0B-908F-824D19497AE6}"/>
              </a:ext>
            </a:extLst>
          </p:cNvPr>
          <p:cNvSpPr txBox="1"/>
          <p:nvPr/>
        </p:nvSpPr>
        <p:spPr>
          <a:xfrm>
            <a:off x="713172" y="3656173"/>
            <a:ext cx="10648248" cy="564797"/>
          </a:xfrm>
          <a:prstGeom prst="rect">
            <a:avLst/>
          </a:prstGeom>
          <a:noFill/>
          <a:ln>
            <a:noFill/>
          </a:ln>
        </p:spPr>
        <p:txBody>
          <a:bodyPr wrap="square" lIns="0" tIns="0" rIns="0" bIns="0" rtlCol="0">
            <a:noAutofit/>
          </a:bodyPr>
          <a:lstStyle/>
          <a:p>
            <a:r>
              <a:rPr kumimoji="1" lang="ja-JP" altLang="en-US" sz="3600" b="1" dirty="0">
                <a:latin typeface="HGS明朝E" panose="02020900000000000000" pitchFamily="18" charset="-128"/>
                <a:ea typeface="HGS明朝E" panose="02020900000000000000" pitchFamily="18" charset="-128"/>
              </a:rPr>
              <a:t>●まなざし１１ページ「学級懇談会の進行事例」</a:t>
            </a:r>
          </a:p>
        </p:txBody>
      </p:sp>
      <p:sp>
        <p:nvSpPr>
          <p:cNvPr id="10" name="テキスト ボックス 9">
            <a:extLst>
              <a:ext uri="{FF2B5EF4-FFF2-40B4-BE49-F238E27FC236}">
                <a16:creationId xmlns:a16="http://schemas.microsoft.com/office/drawing/2014/main" id="{C49DA5BD-3921-4D2D-B784-3CE436A16250}"/>
              </a:ext>
            </a:extLst>
          </p:cNvPr>
          <p:cNvSpPr txBox="1"/>
          <p:nvPr/>
        </p:nvSpPr>
        <p:spPr>
          <a:xfrm>
            <a:off x="713171" y="4924205"/>
            <a:ext cx="10968289" cy="652367"/>
          </a:xfrm>
          <a:prstGeom prst="rect">
            <a:avLst/>
          </a:prstGeom>
          <a:noFill/>
          <a:ln>
            <a:noFill/>
          </a:ln>
        </p:spPr>
        <p:txBody>
          <a:bodyPr wrap="square" lIns="0" tIns="0" rIns="0" bIns="0" rtlCol="0">
            <a:noAutofit/>
          </a:bodyPr>
          <a:lstStyle/>
          <a:p>
            <a:r>
              <a:rPr kumimoji="1" lang="ja-JP" altLang="en-US" sz="3600" b="1" dirty="0">
                <a:latin typeface="HGS明朝E" panose="02020900000000000000" pitchFamily="18" charset="-128"/>
                <a:ea typeface="HGS明朝E" panose="02020900000000000000" pitchFamily="18" charset="-128"/>
              </a:rPr>
              <a:t>●まなざし１１ページ「意見交換のテーマ事例」</a:t>
            </a:r>
          </a:p>
        </p:txBody>
      </p:sp>
      <p:sp>
        <p:nvSpPr>
          <p:cNvPr id="14" name="テキスト ボックス 13">
            <a:extLst>
              <a:ext uri="{FF2B5EF4-FFF2-40B4-BE49-F238E27FC236}">
                <a16:creationId xmlns:a16="http://schemas.microsoft.com/office/drawing/2014/main" id="{5C49DE61-E7E1-47F7-AA59-B1BB56CBB18B}"/>
              </a:ext>
            </a:extLst>
          </p:cNvPr>
          <p:cNvSpPr txBox="1"/>
          <p:nvPr/>
        </p:nvSpPr>
        <p:spPr>
          <a:xfrm>
            <a:off x="1230441" y="2535974"/>
            <a:ext cx="9871145" cy="1001371"/>
          </a:xfrm>
          <a:prstGeom prst="rect">
            <a:avLst/>
          </a:prstGeom>
          <a:noFill/>
          <a:ln>
            <a:noFill/>
          </a:ln>
        </p:spPr>
        <p:txBody>
          <a:bodyPr wrap="square" lIns="0" tIns="0" rIns="0" bIns="0" rtlCol="0">
            <a:noAutofit/>
          </a:bodyPr>
          <a:lstStyle/>
          <a:p>
            <a:r>
              <a:rPr kumimoji="1" lang="ja-JP" altLang="en-US" sz="2800" dirty="0">
                <a:latin typeface="HGS明朝E" panose="02020900000000000000" pitchFamily="18" charset="-128"/>
                <a:ea typeface="HGS明朝E" panose="02020900000000000000" pitchFamily="18" charset="-128"/>
              </a:rPr>
              <a:t>懇談会の雰囲気づくりや、学級通信などを活用して懇談会の内容を伝えるのも重要です。</a:t>
            </a:r>
          </a:p>
        </p:txBody>
      </p:sp>
      <p:sp>
        <p:nvSpPr>
          <p:cNvPr id="15" name="テキスト ボックス 14">
            <a:extLst>
              <a:ext uri="{FF2B5EF4-FFF2-40B4-BE49-F238E27FC236}">
                <a16:creationId xmlns:a16="http://schemas.microsoft.com/office/drawing/2014/main" id="{5C49DE61-E7E1-47F7-AA59-B1BB56CBB18B}"/>
              </a:ext>
            </a:extLst>
          </p:cNvPr>
          <p:cNvSpPr txBox="1"/>
          <p:nvPr/>
        </p:nvSpPr>
        <p:spPr>
          <a:xfrm>
            <a:off x="1241172" y="4269189"/>
            <a:ext cx="9168924" cy="655016"/>
          </a:xfrm>
          <a:prstGeom prst="rect">
            <a:avLst/>
          </a:prstGeom>
          <a:noFill/>
          <a:ln>
            <a:noFill/>
          </a:ln>
        </p:spPr>
        <p:txBody>
          <a:bodyPr wrap="square" lIns="0" tIns="0" rIns="0" bIns="0" rtlCol="0">
            <a:noAutofit/>
          </a:bodyPr>
          <a:lstStyle/>
          <a:p>
            <a:r>
              <a:rPr kumimoji="1" lang="ja-JP" altLang="en-US" sz="2800" dirty="0">
                <a:latin typeface="HGS明朝E" panose="02020900000000000000" pitchFamily="18" charset="-128"/>
                <a:ea typeface="HGS明朝E" panose="02020900000000000000" pitchFamily="18" charset="-128"/>
              </a:rPr>
              <a:t>業務連絡だけでは懇談会の必要性が無くなってしまう。</a:t>
            </a:r>
          </a:p>
        </p:txBody>
      </p:sp>
      <p:sp>
        <p:nvSpPr>
          <p:cNvPr id="16" name="テキスト ボックス 15">
            <a:extLst>
              <a:ext uri="{FF2B5EF4-FFF2-40B4-BE49-F238E27FC236}">
                <a16:creationId xmlns:a16="http://schemas.microsoft.com/office/drawing/2014/main" id="{5C49DE61-E7E1-47F7-AA59-B1BB56CBB18B}"/>
              </a:ext>
            </a:extLst>
          </p:cNvPr>
          <p:cNvSpPr txBox="1"/>
          <p:nvPr/>
        </p:nvSpPr>
        <p:spPr>
          <a:xfrm>
            <a:off x="1241172" y="5624786"/>
            <a:ext cx="9871145" cy="1001371"/>
          </a:xfrm>
          <a:prstGeom prst="rect">
            <a:avLst/>
          </a:prstGeom>
          <a:noFill/>
          <a:ln>
            <a:noFill/>
          </a:ln>
        </p:spPr>
        <p:txBody>
          <a:bodyPr wrap="square" lIns="0" tIns="0" rIns="0" bIns="0" rtlCol="0">
            <a:noAutofit/>
          </a:bodyPr>
          <a:lstStyle/>
          <a:p>
            <a:r>
              <a:rPr kumimoji="1" lang="ja-JP" altLang="en-US" sz="2800" dirty="0">
                <a:latin typeface="HGS明朝E" panose="02020900000000000000" pitchFamily="18" charset="-128"/>
                <a:ea typeface="HGS明朝E" panose="02020900000000000000" pitchFamily="18" charset="-128"/>
              </a:rPr>
              <a:t>懇談会（意見交換）のテーマは自由。教育だけではなく</a:t>
            </a:r>
            <a:endParaRPr kumimoji="1" lang="en-US" altLang="ja-JP" sz="2800" dirty="0">
              <a:latin typeface="HGS明朝E" panose="02020900000000000000" pitchFamily="18" charset="-128"/>
              <a:ea typeface="HGS明朝E" panose="02020900000000000000" pitchFamily="18" charset="-128"/>
            </a:endParaRPr>
          </a:p>
          <a:p>
            <a:r>
              <a:rPr kumimoji="1" lang="ja-JP" altLang="en-US" sz="2800" dirty="0">
                <a:latin typeface="HGS明朝E" panose="02020900000000000000" pitchFamily="18" charset="-128"/>
                <a:ea typeface="HGS明朝E" panose="02020900000000000000" pitchFamily="18" charset="-128"/>
              </a:rPr>
              <a:t>困っていること、クラスで取り組みたいことなど。</a:t>
            </a:r>
          </a:p>
        </p:txBody>
      </p:sp>
      <p:sp>
        <p:nvSpPr>
          <p:cNvPr id="2" name="スライド番号プレースホルダー 1">
            <a:extLst>
              <a:ext uri="{FF2B5EF4-FFF2-40B4-BE49-F238E27FC236}">
                <a16:creationId xmlns:a16="http://schemas.microsoft.com/office/drawing/2014/main" id="{F8F1C7F6-AA47-4395-BFE4-663AC685BD6E}"/>
              </a:ext>
            </a:extLst>
          </p:cNvPr>
          <p:cNvSpPr>
            <a:spLocks noGrp="1"/>
          </p:cNvSpPr>
          <p:nvPr>
            <p:ph type="sldNum" sz="quarter" idx="12"/>
          </p:nvPr>
        </p:nvSpPr>
        <p:spPr/>
        <p:txBody>
          <a:bodyPr/>
          <a:lstStyle/>
          <a:p>
            <a:pPr rtl="0"/>
            <a:fld id="{401CF334-2D5C-4859-84A6-CA7E6E43FAEB}" type="slidenum">
              <a:rPr lang="en-US" altLang="ja-JP" noProof="0" smtClean="0"/>
              <a:t>15</a:t>
            </a:fld>
            <a:endParaRPr lang="ja-JP" altLang="en-US" noProof="0" dirty="0"/>
          </a:p>
        </p:txBody>
      </p:sp>
    </p:spTree>
    <p:extLst>
      <p:ext uri="{BB962C8B-B14F-4D97-AF65-F5344CB8AC3E}">
        <p14:creationId xmlns:p14="http://schemas.microsoft.com/office/powerpoint/2010/main" val="209689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455241" y="3017397"/>
            <a:ext cx="5255546" cy="3589143"/>
          </a:xfrm>
        </p:spPr>
        <p:txBody>
          <a:bodyPr>
            <a:normAutofit fontScale="92500" lnSpcReduction="20000"/>
          </a:bodyPr>
          <a:lstStyle/>
          <a:p>
            <a:pPr marL="0" indent="0">
              <a:buNone/>
            </a:pPr>
            <a:r>
              <a:rPr lang="en-US" altLang="ja-JP" sz="3900" b="1" dirty="0"/>
              <a:t>L</a:t>
            </a:r>
            <a:r>
              <a:rPr lang="ja-JP" altLang="en-US" dirty="0"/>
              <a:t>・・・・</a:t>
            </a:r>
            <a:r>
              <a:rPr lang="en-US" altLang="ja-JP" dirty="0"/>
              <a:t>listen           </a:t>
            </a:r>
            <a:r>
              <a:rPr lang="ja-JP" altLang="en-US" dirty="0"/>
              <a:t>　</a:t>
            </a:r>
            <a:r>
              <a:rPr lang="en-US" altLang="ja-JP" dirty="0"/>
              <a:t> </a:t>
            </a:r>
            <a:r>
              <a:rPr lang="ja-JP" altLang="en-US" dirty="0"/>
              <a:t>傾聴する</a:t>
            </a:r>
            <a:endParaRPr lang="en-US" altLang="ja-JP" dirty="0"/>
          </a:p>
          <a:p>
            <a:pPr marL="0" indent="0">
              <a:buNone/>
            </a:pPr>
            <a:r>
              <a:rPr lang="en-US" altLang="ja-JP" sz="3900" b="1" dirty="0"/>
              <a:t>E</a:t>
            </a:r>
            <a:r>
              <a:rPr lang="ja-JP" altLang="en-US" dirty="0"/>
              <a:t>・・・・</a:t>
            </a:r>
            <a:r>
              <a:rPr lang="en-US" altLang="ja-JP" dirty="0"/>
              <a:t>educate    </a:t>
            </a:r>
            <a:r>
              <a:rPr lang="ja-JP" altLang="en-US" dirty="0"/>
              <a:t> </a:t>
            </a:r>
            <a:r>
              <a:rPr lang="en-US" altLang="ja-JP" dirty="0"/>
              <a:t> </a:t>
            </a:r>
            <a:r>
              <a:rPr lang="ja-JP" altLang="en-US" dirty="0"/>
              <a:t>　</a:t>
            </a:r>
            <a:r>
              <a:rPr lang="en-US" altLang="ja-JP" dirty="0"/>
              <a:t> </a:t>
            </a:r>
            <a:r>
              <a:rPr lang="ja-JP" altLang="en-US" dirty="0"/>
              <a:t>教える</a:t>
            </a:r>
            <a:endParaRPr lang="en-US" altLang="ja-JP" dirty="0"/>
          </a:p>
          <a:p>
            <a:pPr marL="0" indent="0">
              <a:buNone/>
            </a:pPr>
            <a:r>
              <a:rPr lang="en-US" altLang="ja-JP" sz="4000" b="1" dirty="0"/>
              <a:t>A</a:t>
            </a:r>
            <a:r>
              <a:rPr lang="ja-JP" altLang="en-US" dirty="0"/>
              <a:t>・・・・</a:t>
            </a:r>
            <a:r>
              <a:rPr lang="en-US" altLang="ja-JP" dirty="0"/>
              <a:t>assist         </a:t>
            </a:r>
            <a:r>
              <a:rPr lang="ja-JP" altLang="en-US" dirty="0"/>
              <a:t>　</a:t>
            </a:r>
            <a:r>
              <a:rPr lang="en-US" altLang="ja-JP" dirty="0"/>
              <a:t>  </a:t>
            </a:r>
            <a:r>
              <a:rPr lang="ja-JP" altLang="en-US" dirty="0"/>
              <a:t>援助する</a:t>
            </a:r>
            <a:endParaRPr lang="en-US" altLang="ja-JP" dirty="0"/>
          </a:p>
          <a:p>
            <a:pPr marL="0" indent="0">
              <a:buNone/>
            </a:pPr>
            <a:r>
              <a:rPr lang="en-US" altLang="ja-JP" sz="4000" b="1" dirty="0"/>
              <a:t>D</a:t>
            </a:r>
            <a:r>
              <a:rPr lang="ja-JP" altLang="en-US" dirty="0"/>
              <a:t>・・・・</a:t>
            </a:r>
            <a:r>
              <a:rPr lang="en-US" altLang="ja-JP" dirty="0"/>
              <a:t>discuss     </a:t>
            </a:r>
            <a:r>
              <a:rPr lang="ja-JP" altLang="en-US" dirty="0"/>
              <a:t>　</a:t>
            </a:r>
            <a:r>
              <a:rPr lang="en-US" altLang="ja-JP" dirty="0"/>
              <a:t>  </a:t>
            </a:r>
            <a:r>
              <a:rPr lang="ja-JP" altLang="en-US" dirty="0"/>
              <a:t>話し合う</a:t>
            </a:r>
            <a:endParaRPr lang="en-US" altLang="ja-JP" dirty="0"/>
          </a:p>
          <a:p>
            <a:pPr marL="0" indent="0">
              <a:buNone/>
            </a:pPr>
            <a:r>
              <a:rPr lang="en-US" altLang="ja-JP" sz="4000" b="1" dirty="0"/>
              <a:t>E</a:t>
            </a:r>
            <a:r>
              <a:rPr lang="ja-JP" altLang="en-US" dirty="0"/>
              <a:t>・・・・</a:t>
            </a:r>
            <a:r>
              <a:rPr lang="en-US" altLang="ja-JP" dirty="0"/>
              <a:t>evaluate     </a:t>
            </a:r>
            <a:r>
              <a:rPr lang="ja-JP" altLang="en-US" dirty="0"/>
              <a:t>　評価する</a:t>
            </a:r>
            <a:endParaRPr lang="en-US" altLang="ja-JP" dirty="0"/>
          </a:p>
          <a:p>
            <a:pPr marL="0" indent="0">
              <a:buNone/>
            </a:pPr>
            <a:r>
              <a:rPr lang="en-US" altLang="ja-JP" sz="4000" b="1" dirty="0"/>
              <a:t>R</a:t>
            </a:r>
            <a:r>
              <a:rPr lang="ja-JP" altLang="en-US" dirty="0"/>
              <a:t>・・・・</a:t>
            </a:r>
            <a:r>
              <a:rPr lang="en-US" altLang="ja-JP" dirty="0" err="1"/>
              <a:t>respons</a:t>
            </a:r>
            <a:r>
              <a:rPr lang="en-US" altLang="ja-JP" dirty="0"/>
              <a:t>      </a:t>
            </a:r>
            <a:r>
              <a:rPr lang="ja-JP" altLang="en-US" dirty="0"/>
              <a:t>　責任をとる</a:t>
            </a:r>
            <a:endParaRPr lang="en-US" altLang="ja-JP" dirty="0"/>
          </a:p>
        </p:txBody>
      </p:sp>
      <p:sp>
        <p:nvSpPr>
          <p:cNvPr id="4" name="タイトル 3">
            <a:extLst>
              <a:ext uri="{FF2B5EF4-FFF2-40B4-BE49-F238E27FC236}">
                <a16:creationId xmlns:a16="http://schemas.microsoft.com/office/drawing/2014/main" id="{A3F7CD41-4698-4FAF-95E1-99DDF2AF2FC1}"/>
              </a:ext>
            </a:extLst>
          </p:cNvPr>
          <p:cNvSpPr txBox="1">
            <a:spLocks noGrp="1"/>
          </p:cNvSpPr>
          <p:nvPr>
            <p:ph type="title"/>
          </p:nvPr>
        </p:nvSpPr>
        <p:spPr>
          <a:xfrm>
            <a:off x="357963" y="649535"/>
            <a:ext cx="10972800" cy="1143000"/>
          </a:xfrm>
          <a:prstGeom prst="rect">
            <a:avLst/>
          </a:prstGeom>
          <a:noFill/>
          <a:ln>
            <a:noFill/>
          </a:ln>
        </p:spPr>
        <p:txBody>
          <a:bodyPr wrap="square" lIns="0" tIns="0" rIns="0" bIns="0" rtlCol="0">
            <a:noAutofit/>
          </a:bodyPr>
          <a:lstStyle/>
          <a:p>
            <a:pPr algn="l"/>
            <a:r>
              <a:rPr lang="ja-JP" altLang="en-US" b="1" dirty="0">
                <a:solidFill>
                  <a:schemeClr val="accent1">
                    <a:lumMod val="50000"/>
                  </a:schemeClr>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４．リーダー（</a:t>
            </a:r>
            <a:r>
              <a:rPr lang="en-US" altLang="ja-JP" b="1" dirty="0">
                <a:solidFill>
                  <a:schemeClr val="accent1">
                    <a:lumMod val="50000"/>
                  </a:schemeClr>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LEADER)</a:t>
            </a:r>
            <a:r>
              <a:rPr lang="ja-JP" altLang="en-US" b="1" dirty="0">
                <a:solidFill>
                  <a:schemeClr val="accent1">
                    <a:lumMod val="50000"/>
                  </a:schemeClr>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の心得</a:t>
            </a:r>
            <a:endParaRPr kumimoji="1" lang="ja-JP" altLang="en-US" b="1" dirty="0">
              <a:solidFill>
                <a:schemeClr val="accent1">
                  <a:lumMod val="50000"/>
                </a:schemeClr>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endParaRPr>
          </a:p>
        </p:txBody>
      </p:sp>
      <p:pic>
        <p:nvPicPr>
          <p:cNvPr id="5" name="Picture 2" descr="長野市PTA連合会">
            <a:extLst>
              <a:ext uri="{FF2B5EF4-FFF2-40B4-BE49-F238E27FC236}">
                <a16:creationId xmlns:a16="http://schemas.microsoft.com/office/drawing/2014/main" id="{3255633A-8DC0-4C95-8B7D-8EB337356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8035" y="633854"/>
            <a:ext cx="2600325" cy="40957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C254C0B1-1F72-41BA-89A0-20DC3AFAEE67}"/>
              </a:ext>
            </a:extLst>
          </p:cNvPr>
          <p:cNvSpPr txBox="1"/>
          <p:nvPr/>
        </p:nvSpPr>
        <p:spPr>
          <a:xfrm>
            <a:off x="908858" y="2056145"/>
            <a:ext cx="10191051" cy="625514"/>
          </a:xfrm>
          <a:prstGeom prst="rect">
            <a:avLst/>
          </a:prstGeom>
          <a:noFill/>
          <a:ln>
            <a:noFill/>
          </a:ln>
        </p:spPr>
        <p:txBody>
          <a:bodyPr wrap="square" lIns="0" tIns="0" rIns="0" bIns="0" rtlCol="0">
            <a:noAutofit/>
          </a:bodyPr>
          <a:lstStyle/>
          <a:p>
            <a:r>
              <a:rPr kumimoji="1" lang="ja-JP" altLang="en-US" sz="3600" b="1" dirty="0">
                <a:latin typeface="HGS明朝E" panose="02020900000000000000" pitchFamily="18" charset="-128"/>
                <a:ea typeface="HGS明朝E" panose="02020900000000000000" pitchFamily="18" charset="-128"/>
              </a:rPr>
              <a:t>●まなざし１３ページ「</a:t>
            </a:r>
            <a:r>
              <a:rPr kumimoji="1" lang="en-US" altLang="ja-JP" sz="3600" b="1" dirty="0">
                <a:latin typeface="HGS明朝E" panose="02020900000000000000" pitchFamily="18" charset="-128"/>
                <a:ea typeface="HGS明朝E" panose="02020900000000000000" pitchFamily="18" charset="-128"/>
              </a:rPr>
              <a:t>PTA</a:t>
            </a:r>
            <a:r>
              <a:rPr kumimoji="1" lang="ja-JP" altLang="en-US" sz="3600" b="1" dirty="0">
                <a:latin typeface="HGS明朝E" panose="02020900000000000000" pitchFamily="18" charset="-128"/>
                <a:ea typeface="HGS明朝E" panose="02020900000000000000" pitchFamily="18" charset="-128"/>
              </a:rPr>
              <a:t>役員の心得」</a:t>
            </a:r>
          </a:p>
        </p:txBody>
      </p:sp>
      <p:sp>
        <p:nvSpPr>
          <p:cNvPr id="2" name="スライド番号プレースホルダー 1">
            <a:extLst>
              <a:ext uri="{FF2B5EF4-FFF2-40B4-BE49-F238E27FC236}">
                <a16:creationId xmlns:a16="http://schemas.microsoft.com/office/drawing/2014/main" id="{19BE0E77-4D70-49C8-8B1A-36F4182EEF8C}"/>
              </a:ext>
            </a:extLst>
          </p:cNvPr>
          <p:cNvSpPr>
            <a:spLocks noGrp="1"/>
          </p:cNvSpPr>
          <p:nvPr>
            <p:ph type="sldNum" sz="quarter" idx="12"/>
          </p:nvPr>
        </p:nvSpPr>
        <p:spPr/>
        <p:txBody>
          <a:bodyPr/>
          <a:lstStyle/>
          <a:p>
            <a:pPr rtl="0"/>
            <a:fld id="{401CF334-2D5C-4859-84A6-CA7E6E43FAEB}" type="slidenum">
              <a:rPr lang="en-US" altLang="ja-JP" noProof="0" smtClean="0"/>
              <a:t>16</a:t>
            </a:fld>
            <a:endParaRPr lang="ja-JP" altLang="en-US" noProof="0" dirty="0"/>
          </a:p>
        </p:txBody>
      </p:sp>
    </p:spTree>
    <p:extLst>
      <p:ext uri="{BB962C8B-B14F-4D97-AF65-F5344CB8AC3E}">
        <p14:creationId xmlns:p14="http://schemas.microsoft.com/office/powerpoint/2010/main" val="248159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長野市PTA連合会">
            <a:extLst>
              <a:ext uri="{FF2B5EF4-FFF2-40B4-BE49-F238E27FC236}">
                <a16:creationId xmlns:a16="http://schemas.microsoft.com/office/drawing/2014/main" id="{3255633A-8DC0-4C95-8B7D-8EB337356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8036" y="838642"/>
            <a:ext cx="2600325" cy="40957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D29F98FC-36D5-48F4-A402-414E399FDCF0}"/>
              </a:ext>
            </a:extLst>
          </p:cNvPr>
          <p:cNvSpPr txBox="1"/>
          <p:nvPr/>
        </p:nvSpPr>
        <p:spPr>
          <a:xfrm>
            <a:off x="405116" y="1043433"/>
            <a:ext cx="8380071" cy="785371"/>
          </a:xfrm>
          <a:prstGeom prst="rect">
            <a:avLst/>
          </a:prstGeom>
          <a:noFill/>
          <a:ln>
            <a:noFill/>
          </a:ln>
        </p:spPr>
        <p:txBody>
          <a:bodyPr wrap="square" lIns="0" tIns="0" rIns="0" bIns="0" rtlCol="0">
            <a:noAutofit/>
          </a:bodyPr>
          <a:lstStyle/>
          <a:p>
            <a:r>
              <a:rPr kumimoji="1" lang="ja-JP" altLang="en-US" sz="4400" b="1" dirty="0">
                <a:solidFill>
                  <a:schemeClr val="accent1">
                    <a:lumMod val="50000"/>
                  </a:schemeClr>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５．具体的な学級懇談会の運営</a:t>
            </a:r>
          </a:p>
        </p:txBody>
      </p:sp>
      <p:sp>
        <p:nvSpPr>
          <p:cNvPr id="4" name="テキスト ボックス 3">
            <a:extLst>
              <a:ext uri="{FF2B5EF4-FFF2-40B4-BE49-F238E27FC236}">
                <a16:creationId xmlns:a16="http://schemas.microsoft.com/office/drawing/2014/main" id="{7ACDEA50-C17D-4243-9145-378D9CB13078}"/>
              </a:ext>
            </a:extLst>
          </p:cNvPr>
          <p:cNvSpPr txBox="1"/>
          <p:nvPr/>
        </p:nvSpPr>
        <p:spPr>
          <a:xfrm>
            <a:off x="1540025" y="1877026"/>
            <a:ext cx="8292744" cy="657830"/>
          </a:xfrm>
          <a:prstGeom prst="rect">
            <a:avLst/>
          </a:prstGeom>
          <a:noFill/>
          <a:ln>
            <a:noFill/>
          </a:ln>
        </p:spPr>
        <p:txBody>
          <a:bodyPr wrap="square" lIns="0" tIns="0" rIns="0" bIns="0" rtlCol="0">
            <a:noAutofit/>
          </a:bodyPr>
          <a:lstStyle/>
          <a:p>
            <a:r>
              <a:rPr kumimoji="1" lang="ja-JP" altLang="en-US" sz="4000" b="1" dirty="0">
                <a:solidFill>
                  <a:srgbClr val="0000FF"/>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充実した運営に向けて</a:t>
            </a:r>
          </a:p>
        </p:txBody>
      </p:sp>
      <p:sp>
        <p:nvSpPr>
          <p:cNvPr id="5" name="テキスト ボックス 4">
            <a:extLst>
              <a:ext uri="{FF2B5EF4-FFF2-40B4-BE49-F238E27FC236}">
                <a16:creationId xmlns:a16="http://schemas.microsoft.com/office/drawing/2014/main" id="{C254C0B1-1F72-41BA-89A0-20DC3AFAEE67}"/>
              </a:ext>
            </a:extLst>
          </p:cNvPr>
          <p:cNvSpPr txBox="1"/>
          <p:nvPr/>
        </p:nvSpPr>
        <p:spPr>
          <a:xfrm>
            <a:off x="1526524" y="2639030"/>
            <a:ext cx="7392395" cy="733562"/>
          </a:xfrm>
          <a:prstGeom prst="rect">
            <a:avLst/>
          </a:prstGeom>
          <a:noFill/>
          <a:ln>
            <a:noFill/>
          </a:ln>
        </p:spPr>
        <p:txBody>
          <a:bodyPr wrap="square" lIns="0" tIns="0" rIns="0" bIns="0" rtlCol="0">
            <a:noAutofit/>
          </a:bodyPr>
          <a:lstStyle/>
          <a:p>
            <a:r>
              <a:rPr kumimoji="1" lang="ja-JP" altLang="en-US" sz="4000" b="1" dirty="0">
                <a:latin typeface="HGS明朝E" panose="02020900000000000000" pitchFamily="18" charset="-128"/>
                <a:ea typeface="HGS明朝E" panose="02020900000000000000" pitchFamily="18" charset="-128"/>
              </a:rPr>
              <a:t>●先生と一緒に考えてみよう</a:t>
            </a:r>
          </a:p>
        </p:txBody>
      </p:sp>
      <p:sp>
        <p:nvSpPr>
          <p:cNvPr id="6" name="テキスト ボックス 5">
            <a:extLst>
              <a:ext uri="{FF2B5EF4-FFF2-40B4-BE49-F238E27FC236}">
                <a16:creationId xmlns:a16="http://schemas.microsoft.com/office/drawing/2014/main" id="{2CEE34D1-5470-4C98-8AFC-925A10E20CF8}"/>
              </a:ext>
            </a:extLst>
          </p:cNvPr>
          <p:cNvSpPr txBox="1"/>
          <p:nvPr/>
        </p:nvSpPr>
        <p:spPr>
          <a:xfrm>
            <a:off x="1524549" y="4014586"/>
            <a:ext cx="6423699" cy="733562"/>
          </a:xfrm>
          <a:prstGeom prst="rect">
            <a:avLst/>
          </a:prstGeom>
          <a:noFill/>
          <a:ln>
            <a:noFill/>
          </a:ln>
        </p:spPr>
        <p:txBody>
          <a:bodyPr wrap="square" lIns="0" tIns="0" rIns="0" bIns="0" rtlCol="0">
            <a:noAutofit/>
          </a:bodyPr>
          <a:lstStyle/>
          <a:p>
            <a:r>
              <a:rPr kumimoji="1" lang="ja-JP" altLang="en-US" sz="4000" b="1" dirty="0">
                <a:latin typeface="HGS明朝E" panose="02020900000000000000" pitchFamily="18" charset="-128"/>
                <a:ea typeface="HGS明朝E" panose="02020900000000000000" pitchFamily="18" charset="-128"/>
              </a:rPr>
              <a:t>●副会長や役員との連携</a:t>
            </a:r>
          </a:p>
        </p:txBody>
      </p:sp>
      <p:sp>
        <p:nvSpPr>
          <p:cNvPr id="7" name="テキスト ボックス 6">
            <a:extLst>
              <a:ext uri="{FF2B5EF4-FFF2-40B4-BE49-F238E27FC236}">
                <a16:creationId xmlns:a16="http://schemas.microsoft.com/office/drawing/2014/main" id="{13948005-742A-4E06-AD06-E163581A00D3}"/>
              </a:ext>
            </a:extLst>
          </p:cNvPr>
          <p:cNvSpPr txBox="1"/>
          <p:nvPr/>
        </p:nvSpPr>
        <p:spPr>
          <a:xfrm>
            <a:off x="1524548" y="5356499"/>
            <a:ext cx="7260637" cy="733562"/>
          </a:xfrm>
          <a:prstGeom prst="rect">
            <a:avLst/>
          </a:prstGeom>
          <a:noFill/>
          <a:ln>
            <a:noFill/>
          </a:ln>
        </p:spPr>
        <p:txBody>
          <a:bodyPr wrap="square" lIns="0" tIns="0" rIns="0" bIns="0" rtlCol="0">
            <a:noAutofit/>
          </a:bodyPr>
          <a:lstStyle/>
          <a:p>
            <a:r>
              <a:rPr kumimoji="1" lang="ja-JP" altLang="en-US" sz="4000" b="1" dirty="0">
                <a:latin typeface="HGS明朝E" panose="02020900000000000000" pitchFamily="18" charset="-128"/>
                <a:ea typeface="HGS明朝E" panose="02020900000000000000" pitchFamily="18" charset="-128"/>
              </a:rPr>
              <a:t>●経験者（前年役員）の助言</a:t>
            </a:r>
          </a:p>
        </p:txBody>
      </p:sp>
      <p:sp>
        <p:nvSpPr>
          <p:cNvPr id="9" name="テキスト ボックス 8">
            <a:extLst>
              <a:ext uri="{FF2B5EF4-FFF2-40B4-BE49-F238E27FC236}">
                <a16:creationId xmlns:a16="http://schemas.microsoft.com/office/drawing/2014/main" id="{C88E49F7-A5CC-436A-99E6-D5F6B32789B8}"/>
              </a:ext>
            </a:extLst>
          </p:cNvPr>
          <p:cNvSpPr txBox="1"/>
          <p:nvPr/>
        </p:nvSpPr>
        <p:spPr>
          <a:xfrm>
            <a:off x="2041647" y="3258023"/>
            <a:ext cx="8649801" cy="518326"/>
          </a:xfrm>
          <a:prstGeom prst="rect">
            <a:avLst/>
          </a:prstGeom>
          <a:noFill/>
          <a:ln>
            <a:noFill/>
          </a:ln>
        </p:spPr>
        <p:txBody>
          <a:bodyPr wrap="square" lIns="0" tIns="0" rIns="0" bIns="0" rtlCol="0">
            <a:noAutofit/>
          </a:bodyPr>
          <a:lstStyle/>
          <a:p>
            <a:r>
              <a:rPr kumimoji="1" lang="ja-JP" altLang="en-US" sz="2800" dirty="0">
                <a:latin typeface="HGS明朝E" panose="02020900000000000000" pitchFamily="18" charset="-128"/>
                <a:ea typeface="HGS明朝E" panose="02020900000000000000" pitchFamily="18" charset="-128"/>
              </a:rPr>
              <a:t>現在の学習内容からテーマを探す、学校行事の様子</a:t>
            </a:r>
            <a:endParaRPr kumimoji="1" lang="en-US" altLang="ja-JP" sz="2800" dirty="0">
              <a:latin typeface="HGS明朝E" panose="02020900000000000000" pitchFamily="18" charset="-128"/>
              <a:ea typeface="HGS明朝E" panose="02020900000000000000" pitchFamily="18" charset="-128"/>
            </a:endParaRPr>
          </a:p>
        </p:txBody>
      </p:sp>
      <p:sp>
        <p:nvSpPr>
          <p:cNvPr id="10" name="テキスト ボックス 9">
            <a:extLst>
              <a:ext uri="{FF2B5EF4-FFF2-40B4-BE49-F238E27FC236}">
                <a16:creationId xmlns:a16="http://schemas.microsoft.com/office/drawing/2014/main" id="{C88E49F7-A5CC-436A-99E6-D5F6B32789B8}"/>
              </a:ext>
            </a:extLst>
          </p:cNvPr>
          <p:cNvSpPr txBox="1"/>
          <p:nvPr/>
        </p:nvSpPr>
        <p:spPr>
          <a:xfrm>
            <a:off x="2052377" y="4659686"/>
            <a:ext cx="8920424" cy="518326"/>
          </a:xfrm>
          <a:prstGeom prst="rect">
            <a:avLst/>
          </a:prstGeom>
          <a:noFill/>
          <a:ln>
            <a:noFill/>
          </a:ln>
        </p:spPr>
        <p:txBody>
          <a:bodyPr wrap="square" lIns="0" tIns="0" rIns="0" bIns="0" rtlCol="0">
            <a:noAutofit/>
          </a:bodyPr>
          <a:lstStyle/>
          <a:p>
            <a:r>
              <a:rPr kumimoji="1" lang="ja-JP" altLang="en-US" sz="2800" dirty="0">
                <a:latin typeface="HGS明朝E" panose="02020900000000000000" pitchFamily="18" charset="-128"/>
                <a:ea typeface="HGS明朝E" panose="02020900000000000000" pitchFamily="18" charset="-128"/>
              </a:rPr>
              <a:t>１人で考えず、役を分担して協力しましょう（協力）</a:t>
            </a:r>
            <a:endParaRPr kumimoji="1" lang="en-US" altLang="ja-JP" sz="2800" dirty="0">
              <a:latin typeface="HGS明朝E" panose="02020900000000000000" pitchFamily="18" charset="-128"/>
              <a:ea typeface="HGS明朝E" panose="02020900000000000000" pitchFamily="18" charset="-128"/>
            </a:endParaRPr>
          </a:p>
        </p:txBody>
      </p:sp>
      <p:sp>
        <p:nvSpPr>
          <p:cNvPr id="11" name="テキスト ボックス 10">
            <a:extLst>
              <a:ext uri="{FF2B5EF4-FFF2-40B4-BE49-F238E27FC236}">
                <a16:creationId xmlns:a16="http://schemas.microsoft.com/office/drawing/2014/main" id="{C88E49F7-A5CC-436A-99E6-D5F6B32789B8}"/>
              </a:ext>
            </a:extLst>
          </p:cNvPr>
          <p:cNvSpPr txBox="1"/>
          <p:nvPr/>
        </p:nvSpPr>
        <p:spPr>
          <a:xfrm>
            <a:off x="2052381" y="6037739"/>
            <a:ext cx="7265657" cy="518326"/>
          </a:xfrm>
          <a:prstGeom prst="rect">
            <a:avLst/>
          </a:prstGeom>
          <a:noFill/>
          <a:ln>
            <a:noFill/>
          </a:ln>
        </p:spPr>
        <p:txBody>
          <a:bodyPr wrap="square" lIns="0" tIns="0" rIns="0" bIns="0" rtlCol="0">
            <a:noAutofit/>
          </a:bodyPr>
          <a:lstStyle/>
          <a:p>
            <a:r>
              <a:rPr kumimoji="1" lang="ja-JP" altLang="en-US" sz="2800" dirty="0">
                <a:latin typeface="HGS明朝E" panose="02020900000000000000" pitchFamily="18" charset="-128"/>
                <a:ea typeface="HGS明朝E" panose="02020900000000000000" pitchFamily="18" charset="-128"/>
              </a:rPr>
              <a:t>前年からの引き継ぎや、参考となる助言を</a:t>
            </a:r>
            <a:endParaRPr kumimoji="1" lang="en-US" altLang="ja-JP" sz="2800" dirty="0">
              <a:latin typeface="HGS明朝E" panose="02020900000000000000" pitchFamily="18" charset="-128"/>
              <a:ea typeface="HGS明朝E" panose="02020900000000000000" pitchFamily="18" charset="-128"/>
            </a:endParaRPr>
          </a:p>
        </p:txBody>
      </p:sp>
      <p:sp>
        <p:nvSpPr>
          <p:cNvPr id="2" name="スライド番号プレースホルダー 1">
            <a:extLst>
              <a:ext uri="{FF2B5EF4-FFF2-40B4-BE49-F238E27FC236}">
                <a16:creationId xmlns:a16="http://schemas.microsoft.com/office/drawing/2014/main" id="{261F5B67-31CA-43E6-9DF7-73A42D5F1819}"/>
              </a:ext>
            </a:extLst>
          </p:cNvPr>
          <p:cNvSpPr>
            <a:spLocks noGrp="1"/>
          </p:cNvSpPr>
          <p:nvPr>
            <p:ph type="sldNum" sz="quarter" idx="12"/>
          </p:nvPr>
        </p:nvSpPr>
        <p:spPr/>
        <p:txBody>
          <a:bodyPr/>
          <a:lstStyle/>
          <a:p>
            <a:pPr rtl="0"/>
            <a:fld id="{401CF334-2D5C-4859-84A6-CA7E6E43FAEB}" type="slidenum">
              <a:rPr lang="en-US" altLang="ja-JP" noProof="0" smtClean="0"/>
              <a:t>17</a:t>
            </a:fld>
            <a:endParaRPr lang="ja-JP" altLang="en-US" noProof="0" dirty="0"/>
          </a:p>
        </p:txBody>
      </p:sp>
    </p:spTree>
    <p:extLst>
      <p:ext uri="{BB962C8B-B14F-4D97-AF65-F5344CB8AC3E}">
        <p14:creationId xmlns:p14="http://schemas.microsoft.com/office/powerpoint/2010/main" val="271331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長野市PTA連合会">
            <a:extLst>
              <a:ext uri="{FF2B5EF4-FFF2-40B4-BE49-F238E27FC236}">
                <a16:creationId xmlns:a16="http://schemas.microsoft.com/office/drawing/2014/main" id="{3255633A-8DC0-4C95-8B7D-8EB337356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8036" y="838642"/>
            <a:ext cx="2600325" cy="40957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D29F98FC-36D5-48F4-A402-414E399FDCF0}"/>
              </a:ext>
            </a:extLst>
          </p:cNvPr>
          <p:cNvSpPr txBox="1"/>
          <p:nvPr/>
        </p:nvSpPr>
        <p:spPr>
          <a:xfrm>
            <a:off x="405116" y="1043433"/>
            <a:ext cx="8380071" cy="785371"/>
          </a:xfrm>
          <a:prstGeom prst="rect">
            <a:avLst/>
          </a:prstGeom>
          <a:noFill/>
          <a:ln>
            <a:noFill/>
          </a:ln>
        </p:spPr>
        <p:txBody>
          <a:bodyPr wrap="square" lIns="0" tIns="0" rIns="0" bIns="0" rtlCol="0">
            <a:noAutofit/>
          </a:bodyPr>
          <a:lstStyle/>
          <a:p>
            <a:r>
              <a:rPr kumimoji="1" lang="ja-JP" altLang="en-US" sz="4400" b="1" dirty="0">
                <a:solidFill>
                  <a:schemeClr val="accent1">
                    <a:lumMod val="50000"/>
                  </a:schemeClr>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６．学級懇談会の運営　その２</a:t>
            </a:r>
          </a:p>
        </p:txBody>
      </p:sp>
      <p:sp>
        <p:nvSpPr>
          <p:cNvPr id="4" name="テキスト ボックス 3">
            <a:extLst>
              <a:ext uri="{FF2B5EF4-FFF2-40B4-BE49-F238E27FC236}">
                <a16:creationId xmlns:a16="http://schemas.microsoft.com/office/drawing/2014/main" id="{7ACDEA50-C17D-4243-9145-378D9CB13078}"/>
              </a:ext>
            </a:extLst>
          </p:cNvPr>
          <p:cNvSpPr txBox="1"/>
          <p:nvPr/>
        </p:nvSpPr>
        <p:spPr>
          <a:xfrm>
            <a:off x="1540025" y="1877026"/>
            <a:ext cx="8292744" cy="657830"/>
          </a:xfrm>
          <a:prstGeom prst="rect">
            <a:avLst/>
          </a:prstGeom>
          <a:noFill/>
          <a:ln>
            <a:noFill/>
          </a:ln>
        </p:spPr>
        <p:txBody>
          <a:bodyPr wrap="square" lIns="0" tIns="0" rIns="0" bIns="0" rtlCol="0">
            <a:noAutofit/>
          </a:bodyPr>
          <a:lstStyle/>
          <a:p>
            <a:r>
              <a:rPr kumimoji="1" lang="ja-JP" altLang="en-US" sz="4000" b="1" dirty="0">
                <a:solidFill>
                  <a:srgbClr val="0000FF"/>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レクリエーションを取り入れよう</a:t>
            </a:r>
          </a:p>
        </p:txBody>
      </p:sp>
      <p:sp>
        <p:nvSpPr>
          <p:cNvPr id="12" name="テキスト ボックス 11">
            <a:extLst>
              <a:ext uri="{FF2B5EF4-FFF2-40B4-BE49-F238E27FC236}">
                <a16:creationId xmlns:a16="http://schemas.microsoft.com/office/drawing/2014/main" id="{CD464C71-F13F-4F0B-908F-824D19497AE6}"/>
              </a:ext>
            </a:extLst>
          </p:cNvPr>
          <p:cNvSpPr txBox="1"/>
          <p:nvPr/>
        </p:nvSpPr>
        <p:spPr>
          <a:xfrm>
            <a:off x="1524548" y="2677369"/>
            <a:ext cx="9814013" cy="1263566"/>
          </a:xfrm>
          <a:prstGeom prst="rect">
            <a:avLst/>
          </a:prstGeom>
          <a:noFill/>
          <a:ln>
            <a:noFill/>
          </a:ln>
        </p:spPr>
        <p:txBody>
          <a:bodyPr wrap="square" lIns="0" tIns="0" rIns="0" bIns="0" rtlCol="0">
            <a:noAutofit/>
          </a:bodyPr>
          <a:lstStyle/>
          <a:p>
            <a:r>
              <a:rPr kumimoji="1" lang="ja-JP" altLang="en-US" sz="3600" b="1" dirty="0">
                <a:latin typeface="HGS明朝E" panose="02020900000000000000" pitchFamily="18" charset="-128"/>
                <a:ea typeface="HGS明朝E" panose="02020900000000000000" pitchFamily="18" charset="-128"/>
              </a:rPr>
              <a:t>●まなざし１２ページ</a:t>
            </a:r>
            <a:endParaRPr kumimoji="1" lang="en-US" altLang="ja-JP" sz="3600" b="1" dirty="0">
              <a:latin typeface="HGS明朝E" panose="02020900000000000000" pitchFamily="18" charset="-128"/>
              <a:ea typeface="HGS明朝E" panose="02020900000000000000" pitchFamily="18" charset="-128"/>
            </a:endParaRPr>
          </a:p>
          <a:p>
            <a:r>
              <a:rPr kumimoji="1" lang="ja-JP" altLang="en-US" sz="3600" b="1" dirty="0">
                <a:latin typeface="HGS明朝E" panose="02020900000000000000" pitchFamily="18" charset="-128"/>
                <a:ea typeface="HGS明朝E" panose="02020900000000000000" pitchFamily="18" charset="-128"/>
              </a:rPr>
              <a:t>　　　　「学級の親睦を伴う活動のポイント」</a:t>
            </a:r>
          </a:p>
        </p:txBody>
      </p:sp>
      <p:sp>
        <p:nvSpPr>
          <p:cNvPr id="13" name="テキスト ボックス 12">
            <a:extLst>
              <a:ext uri="{FF2B5EF4-FFF2-40B4-BE49-F238E27FC236}">
                <a16:creationId xmlns:a16="http://schemas.microsoft.com/office/drawing/2014/main" id="{576AE109-2890-4D30-92EB-0967FFA4EC2B}"/>
              </a:ext>
            </a:extLst>
          </p:cNvPr>
          <p:cNvSpPr txBox="1"/>
          <p:nvPr/>
        </p:nvSpPr>
        <p:spPr>
          <a:xfrm>
            <a:off x="1524551" y="3934841"/>
            <a:ext cx="5298284" cy="704944"/>
          </a:xfrm>
          <a:prstGeom prst="rect">
            <a:avLst/>
          </a:prstGeom>
          <a:noFill/>
          <a:ln>
            <a:noFill/>
          </a:ln>
        </p:spPr>
        <p:txBody>
          <a:bodyPr wrap="square" lIns="0" tIns="0" rIns="0" bIns="0" rtlCol="0">
            <a:noAutofit/>
          </a:bodyPr>
          <a:lstStyle/>
          <a:p>
            <a:r>
              <a:rPr kumimoji="1" lang="ja-JP" altLang="en-US" sz="4000" b="1" dirty="0">
                <a:latin typeface="HGS明朝E" panose="02020900000000000000" pitchFamily="18" charset="-128"/>
                <a:ea typeface="HGS明朝E" panose="02020900000000000000" pitchFamily="18" charset="-128"/>
              </a:rPr>
              <a:t>１）会員の声を反映</a:t>
            </a:r>
          </a:p>
        </p:txBody>
      </p:sp>
      <p:sp>
        <p:nvSpPr>
          <p:cNvPr id="14" name="テキスト ボックス 13">
            <a:extLst>
              <a:ext uri="{FF2B5EF4-FFF2-40B4-BE49-F238E27FC236}">
                <a16:creationId xmlns:a16="http://schemas.microsoft.com/office/drawing/2014/main" id="{576AE109-2890-4D30-92EB-0967FFA4EC2B}"/>
              </a:ext>
            </a:extLst>
          </p:cNvPr>
          <p:cNvSpPr txBox="1"/>
          <p:nvPr/>
        </p:nvSpPr>
        <p:spPr>
          <a:xfrm>
            <a:off x="1535279" y="4550885"/>
            <a:ext cx="10287528" cy="704944"/>
          </a:xfrm>
          <a:prstGeom prst="rect">
            <a:avLst/>
          </a:prstGeom>
          <a:noFill/>
          <a:ln>
            <a:noFill/>
          </a:ln>
        </p:spPr>
        <p:txBody>
          <a:bodyPr wrap="square" lIns="0" tIns="0" rIns="0" bIns="0" rtlCol="0">
            <a:noAutofit/>
          </a:bodyPr>
          <a:lstStyle/>
          <a:p>
            <a:r>
              <a:rPr kumimoji="1" lang="ja-JP" altLang="en-US" sz="4000" b="1" dirty="0">
                <a:latin typeface="HGS明朝E" panose="02020900000000000000" pitchFamily="18" charset="-128"/>
                <a:ea typeface="HGS明朝E" panose="02020900000000000000" pitchFamily="18" charset="-128"/>
              </a:rPr>
              <a:t>２）単Ｐ会長、学級ＰＴＡ会長の連名で告知</a:t>
            </a:r>
          </a:p>
        </p:txBody>
      </p:sp>
      <p:sp>
        <p:nvSpPr>
          <p:cNvPr id="15" name="テキスト ボックス 14">
            <a:extLst>
              <a:ext uri="{FF2B5EF4-FFF2-40B4-BE49-F238E27FC236}">
                <a16:creationId xmlns:a16="http://schemas.microsoft.com/office/drawing/2014/main" id="{576AE109-2890-4D30-92EB-0967FFA4EC2B}"/>
              </a:ext>
            </a:extLst>
          </p:cNvPr>
          <p:cNvSpPr txBox="1"/>
          <p:nvPr/>
        </p:nvSpPr>
        <p:spPr>
          <a:xfrm>
            <a:off x="1535280" y="5181961"/>
            <a:ext cx="10383081" cy="1347633"/>
          </a:xfrm>
          <a:prstGeom prst="rect">
            <a:avLst/>
          </a:prstGeom>
          <a:noFill/>
          <a:ln>
            <a:noFill/>
          </a:ln>
        </p:spPr>
        <p:txBody>
          <a:bodyPr wrap="square" lIns="0" tIns="0" rIns="0" bIns="0" rtlCol="0">
            <a:noAutofit/>
          </a:bodyPr>
          <a:lstStyle/>
          <a:p>
            <a:r>
              <a:rPr kumimoji="1" lang="ja-JP" altLang="en-US" sz="4000" b="1" dirty="0">
                <a:latin typeface="HGS明朝E" panose="02020900000000000000" pitchFamily="18" charset="-128"/>
                <a:ea typeface="HGS明朝E" panose="02020900000000000000" pitchFamily="18" charset="-128"/>
              </a:rPr>
              <a:t>３）参加費の伴う場合は、複数の方の意見や</a:t>
            </a:r>
            <a:endParaRPr kumimoji="1" lang="en-US" altLang="ja-JP" sz="4000" b="1" dirty="0">
              <a:latin typeface="HGS明朝E" panose="02020900000000000000" pitchFamily="18" charset="-128"/>
              <a:ea typeface="HGS明朝E" panose="02020900000000000000" pitchFamily="18" charset="-128"/>
            </a:endParaRPr>
          </a:p>
          <a:p>
            <a:r>
              <a:rPr kumimoji="1" lang="ja-JP" altLang="en-US" sz="4000" b="1" dirty="0">
                <a:latin typeface="HGS明朝E" panose="02020900000000000000" pitchFamily="18" charset="-128"/>
                <a:ea typeface="HGS明朝E" panose="02020900000000000000" pitchFamily="18" charset="-128"/>
              </a:rPr>
              <a:t>　　合意を取りましょう</a:t>
            </a:r>
          </a:p>
        </p:txBody>
      </p:sp>
      <p:sp>
        <p:nvSpPr>
          <p:cNvPr id="2" name="スライド番号プレースホルダー 1">
            <a:extLst>
              <a:ext uri="{FF2B5EF4-FFF2-40B4-BE49-F238E27FC236}">
                <a16:creationId xmlns:a16="http://schemas.microsoft.com/office/drawing/2014/main" id="{2638FA9B-988C-4142-A7CF-4C033CF6680E}"/>
              </a:ext>
            </a:extLst>
          </p:cNvPr>
          <p:cNvSpPr>
            <a:spLocks noGrp="1"/>
          </p:cNvSpPr>
          <p:nvPr>
            <p:ph type="sldNum" sz="quarter" idx="12"/>
          </p:nvPr>
        </p:nvSpPr>
        <p:spPr/>
        <p:txBody>
          <a:bodyPr/>
          <a:lstStyle/>
          <a:p>
            <a:pPr rtl="0"/>
            <a:fld id="{401CF334-2D5C-4859-84A6-CA7E6E43FAEB}" type="slidenum">
              <a:rPr lang="en-US" altLang="ja-JP" noProof="0" smtClean="0"/>
              <a:t>18</a:t>
            </a:fld>
            <a:endParaRPr lang="ja-JP" altLang="en-US" noProof="0" dirty="0"/>
          </a:p>
        </p:txBody>
      </p:sp>
    </p:spTree>
    <p:extLst>
      <p:ext uri="{BB962C8B-B14F-4D97-AF65-F5344CB8AC3E}">
        <p14:creationId xmlns:p14="http://schemas.microsoft.com/office/powerpoint/2010/main" val="30600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19474" y="2103121"/>
            <a:ext cx="10972800" cy="4366260"/>
          </a:xfrm>
        </p:spPr>
        <p:txBody>
          <a:bodyPr>
            <a:noAutofit/>
          </a:bodyPr>
          <a:lstStyle/>
          <a:p>
            <a:pPr marL="0" indent="0">
              <a:buNone/>
            </a:pPr>
            <a:r>
              <a:rPr lang="ja-JP" altLang="en-US" sz="2800" b="1" dirty="0">
                <a:latin typeface="HGS明朝E" panose="02020900000000000000" pitchFamily="18" charset="-128"/>
                <a:ea typeface="HGS明朝E" panose="02020900000000000000" pitchFamily="18" charset="-128"/>
              </a:rPr>
              <a:t>＊ＰＴＡには「安全互助制度」があります。活動は保険の対象と</a:t>
            </a:r>
            <a:r>
              <a:rPr lang="ja-JP" altLang="en-US" sz="2800" b="1" dirty="0" err="1">
                <a:latin typeface="HGS明朝E" panose="02020900000000000000" pitchFamily="18" charset="-128"/>
                <a:ea typeface="HGS明朝E" panose="02020900000000000000" pitchFamily="18" charset="-128"/>
              </a:rPr>
              <a:t>な</a:t>
            </a:r>
            <a:endParaRPr lang="en-US" altLang="ja-JP" sz="2800" b="1" dirty="0">
              <a:latin typeface="HGS明朝E" panose="02020900000000000000" pitchFamily="18" charset="-128"/>
              <a:ea typeface="HGS明朝E" panose="02020900000000000000" pitchFamily="18" charset="-128"/>
            </a:endParaRPr>
          </a:p>
          <a:p>
            <a:pPr marL="0" indent="0">
              <a:buNone/>
            </a:pPr>
            <a:r>
              <a:rPr lang="ja-JP" altLang="en-US" sz="2800" b="1" dirty="0">
                <a:latin typeface="HGS明朝E" panose="02020900000000000000" pitchFamily="18" charset="-128"/>
                <a:ea typeface="HGS明朝E" panose="02020900000000000000" pitchFamily="18" charset="-128"/>
              </a:rPr>
              <a:t>　ります。ご確認下さい。</a:t>
            </a:r>
            <a:endParaRPr lang="en-US" altLang="ja-JP" sz="2800" b="1" dirty="0">
              <a:latin typeface="HGS明朝E" panose="02020900000000000000" pitchFamily="18" charset="-128"/>
              <a:ea typeface="HGS明朝E" panose="02020900000000000000" pitchFamily="18" charset="-128"/>
            </a:endParaRPr>
          </a:p>
          <a:p>
            <a:pPr marL="0" indent="0">
              <a:buNone/>
            </a:pPr>
            <a:r>
              <a:rPr lang="ja-JP" altLang="en-US" sz="2800" b="1" dirty="0">
                <a:latin typeface="HGS明朝E" panose="02020900000000000000" pitchFamily="18" charset="-128"/>
                <a:ea typeface="HGS明朝E" panose="02020900000000000000" pitchFamily="18" charset="-128"/>
              </a:rPr>
              <a:t>＊開催通知は、「単位ＰＴＡ会長」と「学級ＰＴＡ会長」の連名で</a:t>
            </a:r>
            <a:endParaRPr lang="en-US" altLang="ja-JP" sz="2800" b="1" dirty="0">
              <a:latin typeface="HGS明朝E" panose="02020900000000000000" pitchFamily="18" charset="-128"/>
              <a:ea typeface="HGS明朝E" panose="02020900000000000000" pitchFamily="18" charset="-128"/>
            </a:endParaRPr>
          </a:p>
          <a:p>
            <a:pPr marL="0" indent="0">
              <a:buNone/>
            </a:pPr>
            <a:r>
              <a:rPr lang="ja-JP" altLang="en-US" sz="2800" b="1" dirty="0">
                <a:latin typeface="HGS明朝E" panose="02020900000000000000" pitchFamily="18" charset="-128"/>
                <a:ea typeface="HGS明朝E" panose="02020900000000000000" pitchFamily="18" charset="-128"/>
              </a:rPr>
              <a:t>　通知を出すということがポイントになります。</a:t>
            </a:r>
            <a:endParaRPr lang="en-US" altLang="ja-JP" sz="2800" b="1" dirty="0">
              <a:latin typeface="HGS明朝E" panose="02020900000000000000" pitchFamily="18" charset="-128"/>
              <a:ea typeface="HGS明朝E" panose="02020900000000000000" pitchFamily="18" charset="-128"/>
            </a:endParaRPr>
          </a:p>
          <a:p>
            <a:pPr marL="0" indent="0">
              <a:buNone/>
            </a:pPr>
            <a:r>
              <a:rPr lang="ja-JP" altLang="en-US" sz="2800" b="1" dirty="0">
                <a:latin typeface="HGS明朝E" panose="02020900000000000000" pitchFamily="18" charset="-128"/>
                <a:ea typeface="HGS明朝E" panose="02020900000000000000" pitchFamily="18" charset="-128"/>
              </a:rPr>
              <a:t>＊家庭環境や生活環境も多様化しています。日時や参加費の伴うも</a:t>
            </a:r>
            <a:endParaRPr lang="en-US" altLang="ja-JP" sz="2800" b="1" dirty="0">
              <a:latin typeface="HGS明朝E" panose="02020900000000000000" pitchFamily="18" charset="-128"/>
              <a:ea typeface="HGS明朝E" panose="02020900000000000000" pitchFamily="18" charset="-128"/>
            </a:endParaRPr>
          </a:p>
          <a:p>
            <a:pPr marL="0" indent="0">
              <a:buNone/>
            </a:pPr>
            <a:r>
              <a:rPr lang="ja-JP" altLang="en-US" sz="2800" b="1" dirty="0">
                <a:latin typeface="HGS明朝E" panose="02020900000000000000" pitchFamily="18" charset="-128"/>
                <a:ea typeface="HGS明朝E" panose="02020900000000000000" pitchFamily="18" charset="-128"/>
              </a:rPr>
              <a:t>　のについては、十分に意見を聞いた上で設定いただくようお願い</a:t>
            </a:r>
            <a:endParaRPr lang="en-US" altLang="ja-JP" sz="2800" b="1" dirty="0">
              <a:latin typeface="HGS明朝E" panose="02020900000000000000" pitchFamily="18" charset="-128"/>
              <a:ea typeface="HGS明朝E" panose="02020900000000000000" pitchFamily="18" charset="-128"/>
            </a:endParaRPr>
          </a:p>
          <a:p>
            <a:pPr marL="0" indent="0">
              <a:buNone/>
            </a:pPr>
            <a:r>
              <a:rPr lang="ja-JP" altLang="en-US" sz="2800" b="1" dirty="0">
                <a:latin typeface="HGS明朝E" panose="02020900000000000000" pitchFamily="18" charset="-128"/>
                <a:ea typeface="HGS明朝E" panose="02020900000000000000" pitchFamily="18" charset="-128"/>
              </a:rPr>
              <a:t>　します。</a:t>
            </a:r>
            <a:endParaRPr lang="en-US" altLang="ja-JP" sz="2800" b="1" dirty="0">
              <a:latin typeface="HGS明朝E" panose="02020900000000000000" pitchFamily="18" charset="-128"/>
              <a:ea typeface="HGS明朝E" panose="02020900000000000000" pitchFamily="18" charset="-128"/>
            </a:endParaRPr>
          </a:p>
          <a:p>
            <a:pPr marL="0" indent="0">
              <a:buNone/>
            </a:pPr>
            <a:r>
              <a:rPr lang="ja-JP" altLang="en-US" sz="2800" b="1" dirty="0">
                <a:latin typeface="HGS明朝E" panose="02020900000000000000" pitchFamily="18" charset="-128"/>
                <a:ea typeface="HGS明朝E" panose="02020900000000000000" pitchFamily="18" charset="-128"/>
              </a:rPr>
              <a:t>＊強制することが無いようご注意ください。</a:t>
            </a:r>
            <a:endParaRPr kumimoji="1" lang="ja-JP" altLang="en-US" sz="2800" b="1" dirty="0">
              <a:latin typeface="HGS明朝E" panose="02020900000000000000" pitchFamily="18" charset="-128"/>
              <a:ea typeface="HGS明朝E" panose="02020900000000000000" pitchFamily="18" charset="-128"/>
            </a:endParaRPr>
          </a:p>
        </p:txBody>
      </p:sp>
      <p:sp>
        <p:nvSpPr>
          <p:cNvPr id="4" name="タイトル 3">
            <a:extLst>
              <a:ext uri="{FF2B5EF4-FFF2-40B4-BE49-F238E27FC236}">
                <a16:creationId xmlns:a16="http://schemas.microsoft.com/office/drawing/2014/main" id="{A3F7CD41-4698-4FAF-95E1-99DDF2AF2FC1}"/>
              </a:ext>
            </a:extLst>
          </p:cNvPr>
          <p:cNvSpPr txBox="1">
            <a:spLocks/>
          </p:cNvSpPr>
          <p:nvPr/>
        </p:nvSpPr>
        <p:spPr>
          <a:xfrm>
            <a:off x="619474" y="778564"/>
            <a:ext cx="10972800" cy="1143000"/>
          </a:xfrm>
          <a:prstGeom prst="rect">
            <a:avLst/>
          </a:prstGeom>
          <a:noFill/>
          <a:ln>
            <a:noFill/>
          </a:ln>
        </p:spPr>
        <p:txBody>
          <a:bodyPr vert="horz" wrap="square" lIns="0" tIns="0"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5400" b="1" dirty="0">
                <a:solidFill>
                  <a:schemeClr val="accent1">
                    <a:lumMod val="50000"/>
                  </a:schemeClr>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親睦のためのレクリエーション</a:t>
            </a:r>
          </a:p>
        </p:txBody>
      </p:sp>
      <p:pic>
        <p:nvPicPr>
          <p:cNvPr id="5" name="Picture 2" descr="長野市PTA連合会">
            <a:extLst>
              <a:ext uri="{FF2B5EF4-FFF2-40B4-BE49-F238E27FC236}">
                <a16:creationId xmlns:a16="http://schemas.microsoft.com/office/drawing/2014/main" id="{3255633A-8DC0-4C95-8B7D-8EB337356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8035" y="453251"/>
            <a:ext cx="2600325" cy="409575"/>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a:extLst>
              <a:ext uri="{FF2B5EF4-FFF2-40B4-BE49-F238E27FC236}">
                <a16:creationId xmlns:a16="http://schemas.microsoft.com/office/drawing/2014/main" id="{5E90EC5A-3511-4D9A-90C0-67C449916B2C}"/>
              </a:ext>
            </a:extLst>
          </p:cNvPr>
          <p:cNvSpPr>
            <a:spLocks noGrp="1"/>
          </p:cNvSpPr>
          <p:nvPr>
            <p:ph type="sldNum" sz="quarter" idx="12"/>
          </p:nvPr>
        </p:nvSpPr>
        <p:spPr/>
        <p:txBody>
          <a:bodyPr/>
          <a:lstStyle/>
          <a:p>
            <a:pPr rtl="0"/>
            <a:fld id="{401CF334-2D5C-4859-84A6-CA7E6E43FAEB}" type="slidenum">
              <a:rPr lang="en-US" altLang="ja-JP" noProof="0" smtClean="0"/>
              <a:t>19</a:t>
            </a:fld>
            <a:endParaRPr lang="ja-JP" altLang="en-US" noProof="0" dirty="0"/>
          </a:p>
        </p:txBody>
      </p:sp>
    </p:spTree>
    <p:extLst>
      <p:ext uri="{BB962C8B-B14F-4D97-AF65-F5344CB8AC3E}">
        <p14:creationId xmlns:p14="http://schemas.microsoft.com/office/powerpoint/2010/main" val="327671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09602" y="1401502"/>
            <a:ext cx="10972800" cy="1557442"/>
          </a:xfrm>
        </p:spPr>
        <p:txBody>
          <a:bodyPr>
            <a:normAutofit fontScale="92500" lnSpcReduction="20000"/>
          </a:bodyPr>
          <a:lstStyle/>
          <a:p>
            <a:r>
              <a:rPr lang="en-US" altLang="ja-JP" dirty="0">
                <a:latin typeface="HGP明朝E" panose="02020900000000000000" pitchFamily="18" charset="-128"/>
                <a:ea typeface="HGP明朝E" panose="02020900000000000000" pitchFamily="18" charset="-128"/>
              </a:rPr>
              <a:t>PTA</a:t>
            </a:r>
            <a:r>
              <a:rPr lang="ja-JP" altLang="en-US" dirty="0">
                <a:latin typeface="HGP明朝E" panose="02020900000000000000" pitchFamily="18" charset="-128"/>
                <a:ea typeface="HGP明朝E" panose="02020900000000000000" pitchFamily="18" charset="-128"/>
              </a:rPr>
              <a:t>とは、</a:t>
            </a:r>
            <a:r>
              <a:rPr lang="en-US" altLang="ja-JP" dirty="0">
                <a:latin typeface="HGP明朝E" panose="02020900000000000000" pitchFamily="18" charset="-128"/>
                <a:ea typeface="HGP明朝E" panose="02020900000000000000" pitchFamily="18" charset="-128"/>
              </a:rPr>
              <a:t>P</a:t>
            </a:r>
            <a:r>
              <a:rPr lang="ja-JP" altLang="en-US" dirty="0">
                <a:latin typeface="HGP明朝E" panose="02020900000000000000" pitchFamily="18" charset="-128"/>
                <a:ea typeface="HGP明朝E" panose="02020900000000000000" pitchFamily="18" charset="-128"/>
              </a:rPr>
              <a:t>＝</a:t>
            </a:r>
            <a:r>
              <a:rPr lang="en-US" altLang="ja-JP" dirty="0">
                <a:latin typeface="HGP明朝E" panose="02020900000000000000" pitchFamily="18" charset="-128"/>
                <a:ea typeface="HGP明朝E" panose="02020900000000000000" pitchFamily="18" charset="-128"/>
              </a:rPr>
              <a:t>Parents(</a:t>
            </a:r>
            <a:r>
              <a:rPr lang="ja-JP" altLang="en-US" dirty="0">
                <a:latin typeface="HGP明朝E" panose="02020900000000000000" pitchFamily="18" charset="-128"/>
                <a:ea typeface="HGP明朝E" panose="02020900000000000000" pitchFamily="18" charset="-128"/>
              </a:rPr>
              <a:t>保護者</a:t>
            </a:r>
            <a:r>
              <a:rPr lang="en-US" altLang="ja-JP" dirty="0">
                <a:latin typeface="HGP明朝E" panose="02020900000000000000" pitchFamily="18" charset="-128"/>
                <a:ea typeface="HGP明朝E" panose="02020900000000000000" pitchFamily="18" charset="-128"/>
              </a:rPr>
              <a:t>)</a:t>
            </a:r>
            <a:r>
              <a:rPr lang="ja-JP" altLang="en-US" dirty="0" err="1">
                <a:latin typeface="HGP明朝E" panose="02020900000000000000" pitchFamily="18" charset="-128"/>
                <a:ea typeface="HGP明朝E" panose="02020900000000000000" pitchFamily="18" charset="-128"/>
              </a:rPr>
              <a:t>、</a:t>
            </a:r>
            <a:r>
              <a:rPr lang="en-US" altLang="ja-JP" dirty="0">
                <a:latin typeface="HGP明朝E" panose="02020900000000000000" pitchFamily="18" charset="-128"/>
                <a:ea typeface="HGP明朝E" panose="02020900000000000000" pitchFamily="18" charset="-128"/>
              </a:rPr>
              <a:t>T</a:t>
            </a:r>
            <a:r>
              <a:rPr lang="ja-JP" altLang="en-US" dirty="0">
                <a:latin typeface="HGP明朝E" panose="02020900000000000000" pitchFamily="18" charset="-128"/>
                <a:ea typeface="HGP明朝E" panose="02020900000000000000" pitchFamily="18" charset="-128"/>
              </a:rPr>
              <a:t>＝</a:t>
            </a:r>
            <a:r>
              <a:rPr lang="en-US" altLang="ja-JP" dirty="0">
                <a:latin typeface="HGP明朝E" panose="02020900000000000000" pitchFamily="18" charset="-128"/>
                <a:ea typeface="HGP明朝E" panose="02020900000000000000" pitchFamily="18" charset="-128"/>
              </a:rPr>
              <a:t>Teacher(</a:t>
            </a:r>
            <a:r>
              <a:rPr lang="ja-JP" altLang="en-US" dirty="0">
                <a:latin typeface="HGP明朝E" panose="02020900000000000000" pitchFamily="18" charset="-128"/>
                <a:ea typeface="HGP明朝E" panose="02020900000000000000" pitchFamily="18" charset="-128"/>
              </a:rPr>
              <a:t>先生</a:t>
            </a:r>
            <a:r>
              <a:rPr lang="en-US" altLang="ja-JP" dirty="0">
                <a:latin typeface="HGP明朝E" panose="02020900000000000000" pitchFamily="18" charset="-128"/>
                <a:ea typeface="HGP明朝E" panose="02020900000000000000" pitchFamily="18" charset="-128"/>
              </a:rPr>
              <a:t>)</a:t>
            </a:r>
            <a:r>
              <a:rPr lang="ja-JP" altLang="en-US" dirty="0" err="1">
                <a:latin typeface="HGP明朝E" panose="02020900000000000000" pitchFamily="18" charset="-128"/>
                <a:ea typeface="HGP明朝E" panose="02020900000000000000" pitchFamily="18" charset="-128"/>
              </a:rPr>
              <a:t>、</a:t>
            </a:r>
            <a:r>
              <a:rPr lang="en-US" altLang="ja-JP" dirty="0">
                <a:latin typeface="HGP明朝E" panose="02020900000000000000" pitchFamily="18" charset="-128"/>
                <a:ea typeface="HGP明朝E" panose="02020900000000000000" pitchFamily="18" charset="-128"/>
              </a:rPr>
              <a:t>A</a:t>
            </a:r>
            <a:r>
              <a:rPr lang="ja-JP" altLang="en-US" dirty="0">
                <a:latin typeface="HGP明朝E" panose="02020900000000000000" pitchFamily="18" charset="-128"/>
                <a:ea typeface="HGP明朝E" panose="02020900000000000000" pitchFamily="18" charset="-128"/>
              </a:rPr>
              <a:t>＝</a:t>
            </a:r>
            <a:r>
              <a:rPr lang="en-US" altLang="ja-JP" dirty="0">
                <a:latin typeface="HGP明朝E" panose="02020900000000000000" pitchFamily="18" charset="-128"/>
                <a:ea typeface="HGP明朝E" panose="02020900000000000000" pitchFamily="18" charset="-128"/>
              </a:rPr>
              <a:t>Association</a:t>
            </a:r>
            <a:r>
              <a:rPr lang="ja-JP" altLang="en-US" dirty="0">
                <a:latin typeface="HGP明朝E" panose="02020900000000000000" pitchFamily="18" charset="-128"/>
                <a:ea typeface="HGP明朝E" panose="02020900000000000000" pitchFamily="18" charset="-128"/>
              </a:rPr>
              <a:t>（組織）の略です。子どもたちのすこやかな成長のために、親（</a:t>
            </a:r>
            <a:r>
              <a:rPr lang="en-US" altLang="ja-JP" dirty="0">
                <a:latin typeface="HGP明朝E" panose="02020900000000000000" pitchFamily="18" charset="-128"/>
                <a:ea typeface="HGP明朝E" panose="02020900000000000000" pitchFamily="18" charset="-128"/>
              </a:rPr>
              <a:t>Parent</a:t>
            </a:r>
            <a:r>
              <a:rPr lang="ja-JP" altLang="en-US" dirty="0">
                <a:latin typeface="HGP明朝E" panose="02020900000000000000" pitchFamily="18" charset="-128"/>
                <a:ea typeface="HGP明朝E" panose="02020900000000000000" pitchFamily="18" charset="-128"/>
              </a:rPr>
              <a:t>）と先生（</a:t>
            </a:r>
            <a:r>
              <a:rPr lang="en-US" altLang="ja-JP" dirty="0">
                <a:latin typeface="HGP明朝E" panose="02020900000000000000" pitchFamily="18" charset="-128"/>
                <a:ea typeface="HGP明朝E" panose="02020900000000000000" pitchFamily="18" charset="-128"/>
              </a:rPr>
              <a:t>Teacher</a:t>
            </a:r>
            <a:r>
              <a:rPr lang="ja-JP" altLang="en-US" dirty="0">
                <a:latin typeface="HGP明朝E" panose="02020900000000000000" pitchFamily="18" charset="-128"/>
                <a:ea typeface="HGP明朝E" panose="02020900000000000000" pitchFamily="18" charset="-128"/>
              </a:rPr>
              <a:t>）だけでなく、家庭、学校、地域社会がお互いに協力し合ってさまざまな活動を行う集まりです。</a:t>
            </a:r>
            <a:endParaRPr kumimoji="1" lang="ja-JP" altLang="en-US" dirty="0">
              <a:latin typeface="HGP明朝E" panose="02020900000000000000" pitchFamily="18" charset="-128"/>
              <a:ea typeface="HGP明朝E" panose="02020900000000000000" pitchFamily="18" charset="-128"/>
            </a:endParaRPr>
          </a:p>
        </p:txBody>
      </p:sp>
      <p:sp>
        <p:nvSpPr>
          <p:cNvPr id="4" name="テキスト ボックス 3">
            <a:extLst>
              <a:ext uri="{FF2B5EF4-FFF2-40B4-BE49-F238E27FC236}">
                <a16:creationId xmlns:a16="http://schemas.microsoft.com/office/drawing/2014/main" id="{EBBA526C-8C4A-45AD-9F5E-3611C8E80B70}"/>
              </a:ext>
            </a:extLst>
          </p:cNvPr>
          <p:cNvSpPr txBox="1"/>
          <p:nvPr/>
        </p:nvSpPr>
        <p:spPr>
          <a:xfrm>
            <a:off x="629649" y="333203"/>
            <a:ext cx="10932707" cy="1068299"/>
          </a:xfrm>
          <a:prstGeom prst="rect">
            <a:avLst/>
          </a:prstGeom>
          <a:noFill/>
          <a:ln>
            <a:noFill/>
          </a:ln>
        </p:spPr>
        <p:txBody>
          <a:bodyPr wrap="square" lIns="0" tIns="0" rIns="0" bIns="0" rtlCol="0">
            <a:noAutofit/>
          </a:bodyPr>
          <a:lstStyle/>
          <a:p>
            <a:pPr algn="ctr"/>
            <a:r>
              <a:rPr kumimoji="1" lang="ja-JP" altLang="en-US" sz="6000" b="1" dirty="0">
                <a:solidFill>
                  <a:schemeClr val="accent1">
                    <a:lumMod val="50000"/>
                  </a:schemeClr>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ＰＴＡとは？</a:t>
            </a:r>
          </a:p>
        </p:txBody>
      </p:sp>
      <p:pic>
        <p:nvPicPr>
          <p:cNvPr id="1026" name="Picture 2" descr="https://4.bp.blogspot.com/-Y38Ajf_rJro/Vt2BBDZo1uI/AAAAAAAA4h0/gooiI83YEiY/s800/nakayoshi_world_kids_ru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4244" y="2876357"/>
            <a:ext cx="1950653" cy="182142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1.bp.blogspot.com/-QTSap2aw790/U-8HEvQ0SyI/AAAAAAAAk-0/T6EzEDcf26o/s450/iryou_help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26308" y="4999001"/>
            <a:ext cx="1135290" cy="1680528"/>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s://1.bp.blogspot.com/-hw8U0g0kUhc/U8XkayZ6HPI/AAAAAAAAiwQ/oyxinfRFzR4/s800/benkyou_classroo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26308" y="2770388"/>
            <a:ext cx="2536048" cy="182278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s://1.bp.blogspot.com/-ujlY7gwptuM/Xdtt0uN0bxI/AAAAAAABWMk/hC-lEokpf6E_1b5-JKfKvzlHc16VaMApQCNcBGAsYHQ/s1600/sports_dodgeball_bo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2883" y="2876356"/>
            <a:ext cx="1913539" cy="1809977"/>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s://3.bp.blogspot.com/-o8ptxFTicXs/VwdI4KYO1RI/AAAAAAAA5mg/51gFWZ_LKjky672eMS1jO6wCYtAH-EaOw/s800/job_teacher_ma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5827" y="4948892"/>
            <a:ext cx="1323427" cy="1803649"/>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171932" y="4697779"/>
            <a:ext cx="11848140" cy="16011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60" name="Picture 36" descr="https://3.bp.blogspot.com/-Vd9_UP69TR8/VJ6XtvAuTaI/AAAAAAAAqPA/DqxFZTy-B5o/s800/syougakkou_souj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40668" y="2972986"/>
            <a:ext cx="1644063" cy="1644063"/>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4573331" y="4617049"/>
            <a:ext cx="3284241" cy="369332"/>
          </a:xfrm>
          <a:prstGeom prst="rect">
            <a:avLst/>
          </a:prstGeom>
          <a:solidFill>
            <a:schemeClr val="bg1"/>
          </a:solidFill>
        </p:spPr>
        <p:txBody>
          <a:bodyPr wrap="square" rtlCol="0">
            <a:spAutoFit/>
          </a:bodyPr>
          <a:lstStyle/>
          <a:p>
            <a:pPr algn="ctr"/>
            <a:r>
              <a:rPr kumimoji="1" lang="ja-JP" altLang="en-US" dirty="0">
                <a:latin typeface="HGP明朝E" panose="02020900000000000000" pitchFamily="18" charset="-128"/>
                <a:ea typeface="HGP明朝E" panose="02020900000000000000" pitchFamily="18" charset="-128"/>
              </a:rPr>
              <a:t>子どもたちを支える土台（組織）</a:t>
            </a:r>
          </a:p>
        </p:txBody>
      </p:sp>
      <p:pic>
        <p:nvPicPr>
          <p:cNvPr id="2" name="Picture 2" descr="http://2.bp.blogspot.com/-Yf0eZg6Rnkg/WK7eeJw8cRI/AAAAAAABB8k/RcoPxfi_gSMVSR9AJKzfFlAlpKUR9b5JwCLcB/s800/banzai_man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34244" y="4930516"/>
            <a:ext cx="1009919" cy="1840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ソース画像を表示"/>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19857" y="4847229"/>
            <a:ext cx="1002670" cy="19053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3.bp.blogspot.com/-IajNU3DsTYc/WK7ec_OWXjI/AAAAAAABB8c/LImOPhI8shwSBAH28j7SXkAanL5yEbpPQCLcB/s800/banzai_businesswoman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1932" y="4897892"/>
            <a:ext cx="963864" cy="18315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s://cdn-ak.f.st-hatena.com/images/fotolife/A/ALIVE_ProCom/20200219/20200219180927.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966169" y="4914163"/>
            <a:ext cx="960589" cy="17471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http://2.bp.blogspot.com/-g4AtyGv6s2Q/WK7eehkkSzI/AAAAAAABB8o/M7pIAd4iLyIVoqV3zWg8kUvzzdmtPAvKwCLcB/s800/banzai_man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032148" y="4977440"/>
            <a:ext cx="934021" cy="170208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www.mentalclinic.com/blog/wp-content/uploads/2017/07/banzai-s.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03070" y="4918452"/>
            <a:ext cx="930275" cy="169526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8" descr="https://matsugaoka.jp/wp-content/uploads/2019/01/obasan.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3346" r="20199"/>
          <a:stretch/>
        </p:blipFill>
        <p:spPr bwMode="auto">
          <a:xfrm>
            <a:off x="3952883" y="5043251"/>
            <a:ext cx="943089" cy="15266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0" descr="http://3.bp.blogspot.com/-RRE8xct4kCo/UZSsalhr_NI/AAAAAAAASzo/AcdP49O28Ns/s800/ojiisan.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43932" y="5043251"/>
            <a:ext cx="952093" cy="15704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ソース画像を表示"/>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163939" y="4897892"/>
            <a:ext cx="1222875" cy="17980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8" descr="https://4.bp.blogspot.com/-iSqZef7yAnI/Wj4IfAQ13wI/AAAAAAABJL8/GCvm4tC53iQXWSoL2ioEI838A4_mA_CnQCLcBGAs/w570/group_kyoushi.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40668" y="4827785"/>
            <a:ext cx="2477993" cy="203021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長野市PTA連合会">
            <a:extLst>
              <a:ext uri="{FF2B5EF4-FFF2-40B4-BE49-F238E27FC236}">
                <a16:creationId xmlns:a16="http://schemas.microsoft.com/office/drawing/2014/main" id="{3255633A-8DC0-4C95-8B7D-8EB337356B2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318036" y="393755"/>
            <a:ext cx="2600325" cy="409575"/>
          </a:xfrm>
          <a:prstGeom prst="rect">
            <a:avLst/>
          </a:prstGeom>
          <a:noFill/>
          <a:extLst>
            <a:ext uri="{909E8E84-426E-40DD-AFC4-6F175D3DCCD1}">
              <a14:hiddenFill xmlns:a14="http://schemas.microsoft.com/office/drawing/2010/main">
                <a:solidFill>
                  <a:srgbClr val="FFFFFF"/>
                </a:solidFill>
              </a14:hiddenFill>
            </a:ext>
          </a:extLst>
        </p:spPr>
      </p:pic>
      <p:sp>
        <p:nvSpPr>
          <p:cNvPr id="11" name="スライド番号プレースホルダー 10">
            <a:extLst>
              <a:ext uri="{FF2B5EF4-FFF2-40B4-BE49-F238E27FC236}">
                <a16:creationId xmlns:a16="http://schemas.microsoft.com/office/drawing/2014/main" id="{E3F108B3-96A4-4A12-B293-CB798B949FD7}"/>
              </a:ext>
            </a:extLst>
          </p:cNvPr>
          <p:cNvSpPr>
            <a:spLocks noGrp="1"/>
          </p:cNvSpPr>
          <p:nvPr>
            <p:ph type="sldNum" sz="quarter" idx="12"/>
          </p:nvPr>
        </p:nvSpPr>
        <p:spPr/>
        <p:txBody>
          <a:bodyPr/>
          <a:lstStyle/>
          <a:p>
            <a:pPr rtl="0"/>
            <a:fld id="{401CF334-2D5C-4859-84A6-CA7E6E43FAEB}" type="slidenum">
              <a:rPr lang="en-US" altLang="ja-JP" noProof="0" smtClean="0"/>
              <a:t>2</a:t>
            </a:fld>
            <a:endParaRPr lang="ja-JP" altLang="en-US" noProof="0" dirty="0"/>
          </a:p>
        </p:txBody>
      </p:sp>
    </p:spTree>
    <p:extLst>
      <p:ext uri="{BB962C8B-B14F-4D97-AF65-F5344CB8AC3E}">
        <p14:creationId xmlns:p14="http://schemas.microsoft.com/office/powerpoint/2010/main" val="293768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a:extLst>
              <a:ext uri="{FF2B5EF4-FFF2-40B4-BE49-F238E27FC236}">
                <a16:creationId xmlns:a16="http://schemas.microsoft.com/office/drawing/2014/main" id="{A3F7CD41-4698-4FAF-95E1-99DDF2AF2FC1}"/>
              </a:ext>
            </a:extLst>
          </p:cNvPr>
          <p:cNvSpPr txBox="1">
            <a:spLocks/>
          </p:cNvSpPr>
          <p:nvPr/>
        </p:nvSpPr>
        <p:spPr>
          <a:xfrm>
            <a:off x="619474" y="656737"/>
            <a:ext cx="10972800" cy="1239342"/>
          </a:xfrm>
          <a:prstGeom prst="rect">
            <a:avLst/>
          </a:prstGeom>
          <a:noFill/>
          <a:ln>
            <a:noFill/>
          </a:ln>
        </p:spPr>
        <p:txBody>
          <a:bodyPr vert="horz" wrap="square" lIns="0" tIns="0"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6000" b="1" dirty="0">
                <a:solidFill>
                  <a:schemeClr val="accent1">
                    <a:lumMod val="50000"/>
                  </a:schemeClr>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アイスブレイクを活用しよう</a:t>
            </a:r>
          </a:p>
        </p:txBody>
      </p:sp>
      <p:pic>
        <p:nvPicPr>
          <p:cNvPr id="3078" name="Picture 6" descr="http://4.bp.blogspot.com/-dzDIvDO6pY0/V-Nn4U9fhYI/AAAAAAAA-DQ/1oq7TpFspDMEC2P4iVFyDN_lt5h8IQh3QCLcB/s800/shinpai_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1739" y="3691487"/>
            <a:ext cx="1220021" cy="148556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1.bp.blogspot.com/-CdzqrI3ie7A/WUJG1CjPuWI/AAAAAAABE0Q/dnJSD_xuO7oGgnkdcsvrkD6xkt5HeJTvQCLcBGAs/s800/komatta_woman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1763" y="3296279"/>
            <a:ext cx="1414094" cy="157340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2.bp.blogspot.com/-m0PEwbfdMAs/W959bjZTuHI/AAAAAAABP1U/p_xQcjqjct44kYwCgQPt7u5Jbz9HfrnwACLcBGAs/s800/kowai_interphon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5856" y="3169181"/>
            <a:ext cx="2089467" cy="2168059"/>
          </a:xfrm>
          <a:prstGeom prst="rect">
            <a:avLst/>
          </a:prstGeom>
          <a:noFill/>
          <a:extLst>
            <a:ext uri="{909E8E84-426E-40DD-AFC4-6F175D3DCCD1}">
              <a14:hiddenFill xmlns:a14="http://schemas.microsoft.com/office/drawing/2010/main">
                <a:solidFill>
                  <a:srgbClr val="FFFFFF"/>
                </a:solidFill>
              </a14:hiddenFill>
            </a:ext>
          </a:extLst>
        </p:spPr>
      </p:pic>
      <p:sp>
        <p:nvSpPr>
          <p:cNvPr id="7" name="雲形吹き出し 6"/>
          <p:cNvSpPr/>
          <p:nvPr/>
        </p:nvSpPr>
        <p:spPr>
          <a:xfrm>
            <a:off x="320040" y="2148840"/>
            <a:ext cx="1741723" cy="1147439"/>
          </a:xfrm>
          <a:prstGeom prst="cloudCallout">
            <a:avLst>
              <a:gd name="adj1" fmla="val 42167"/>
              <a:gd name="adj2" fmla="val 84415"/>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HGP明朝E" panose="02020900000000000000" pitchFamily="18" charset="-128"/>
                <a:ea typeface="HGP明朝E" panose="02020900000000000000" pitchFamily="18" charset="-128"/>
              </a:rPr>
              <a:t>緊張・・・・</a:t>
            </a:r>
          </a:p>
        </p:txBody>
      </p:sp>
      <p:sp>
        <p:nvSpPr>
          <p:cNvPr id="14" name="雲形吹き出し 13"/>
          <p:cNvSpPr/>
          <p:nvPr/>
        </p:nvSpPr>
        <p:spPr>
          <a:xfrm>
            <a:off x="2438400" y="2021742"/>
            <a:ext cx="1741723" cy="1147439"/>
          </a:xfrm>
          <a:prstGeom prst="cloudCallout">
            <a:avLst>
              <a:gd name="adj1" fmla="val -32645"/>
              <a:gd name="adj2" fmla="val 72461"/>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HGP明朝E" panose="02020900000000000000" pitchFamily="18" charset="-128"/>
                <a:ea typeface="HGP明朝E" panose="02020900000000000000" pitchFamily="18" charset="-128"/>
              </a:rPr>
              <a:t>どんな話だろう・・</a:t>
            </a:r>
            <a:r>
              <a:rPr kumimoji="1" lang="ja-JP" altLang="en-US" dirty="0">
                <a:solidFill>
                  <a:schemeClr val="tx1"/>
                </a:solidFill>
              </a:rPr>
              <a:t>・</a:t>
            </a:r>
          </a:p>
        </p:txBody>
      </p:sp>
      <p:sp>
        <p:nvSpPr>
          <p:cNvPr id="15" name="雲形吹き出し 14"/>
          <p:cNvSpPr/>
          <p:nvPr/>
        </p:nvSpPr>
        <p:spPr>
          <a:xfrm>
            <a:off x="4217474" y="2431967"/>
            <a:ext cx="1741723" cy="1147439"/>
          </a:xfrm>
          <a:prstGeom prst="cloudCallout">
            <a:avLst>
              <a:gd name="adj1" fmla="val -41832"/>
              <a:gd name="adj2" fmla="val 50546"/>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HGP明朝E" panose="02020900000000000000" pitchFamily="18" charset="-128"/>
                <a:ea typeface="HGP明朝E" panose="02020900000000000000" pitchFamily="18" charset="-128"/>
              </a:rPr>
              <a:t>何話せばいい？</a:t>
            </a:r>
          </a:p>
        </p:txBody>
      </p:sp>
      <p:sp>
        <p:nvSpPr>
          <p:cNvPr id="8" name="正方形/長方形 7"/>
          <p:cNvSpPr/>
          <p:nvPr/>
        </p:nvSpPr>
        <p:spPr>
          <a:xfrm>
            <a:off x="4846319" y="3691487"/>
            <a:ext cx="719003" cy="11781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5565322" y="3887232"/>
            <a:ext cx="1566998" cy="786701"/>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86" name="Picture 14" descr="http://up.gc-img.net/post_img_web/2016/06/kEvzd4AcebOOTZ1.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34887" y="3463204"/>
            <a:ext cx="1229706" cy="140647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livedoor.blogimg.jp/kidanmatome/imgs/0/e/0e03c145-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7941" y="3755144"/>
            <a:ext cx="1208546" cy="1421909"/>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ttps://2.bp.blogspot.com/-X1BdfpbS_9A/UxbLyiaSTFI/AAAAAAAAeEw/D_4SaGQ96xw/s800/happy_woman3.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10399" y="4037497"/>
            <a:ext cx="1100539" cy="1600227"/>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http://4.bp.blogspot.com/-w7arO1wfM1U/VviZjkFh6XI/AAAAAAAA5QU/oDeHcE_VXZI8nEEooiPlAW56d2F1lwKDA/s800/douzo_man_left.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88991" y="3579406"/>
            <a:ext cx="1482785" cy="169703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1.bp.blogspot.com/-LcdTxOvhneY/Wp93krnUaOI/AAAAAAABKmw/Hcsr063C7IUOkEOAl7ThcS5bhr7T6SoNgCLcBGAs/s800/couple_egao_man_woman.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0000"/>
          <a:stretch/>
        </p:blipFill>
        <p:spPr bwMode="auto">
          <a:xfrm>
            <a:off x="9826961" y="3603180"/>
            <a:ext cx="925191" cy="1746298"/>
          </a:xfrm>
          <a:prstGeom prst="rect">
            <a:avLst/>
          </a:prstGeom>
          <a:noFill/>
          <a:extLst>
            <a:ext uri="{909E8E84-426E-40DD-AFC4-6F175D3DCCD1}">
              <a14:hiddenFill xmlns:a14="http://schemas.microsoft.com/office/drawing/2010/main">
                <a:solidFill>
                  <a:srgbClr val="FFFFFF"/>
                </a:solidFill>
              </a14:hiddenFill>
            </a:ext>
          </a:extLst>
        </p:spPr>
      </p:pic>
      <p:sp>
        <p:nvSpPr>
          <p:cNvPr id="10" name="円形吹き出し 9"/>
          <p:cNvSpPr/>
          <p:nvPr/>
        </p:nvSpPr>
        <p:spPr>
          <a:xfrm>
            <a:off x="7910399" y="2148840"/>
            <a:ext cx="3319984" cy="1020341"/>
          </a:xfrm>
          <a:prstGeom prst="wedgeEllipseCallout">
            <a:avLst>
              <a:gd name="adj1" fmla="val 1889"/>
              <a:gd name="adj2" fmla="val 74027"/>
            </a:avLst>
          </a:prstGeom>
          <a:solidFill>
            <a:srgbClr val="FF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HGP明朝E" panose="02020900000000000000" pitchFamily="18" charset="-128"/>
                <a:ea typeface="HGP明朝E" panose="02020900000000000000" pitchFamily="18" charset="-128"/>
              </a:rPr>
              <a:t>和む</a:t>
            </a:r>
          </a:p>
        </p:txBody>
      </p:sp>
      <p:pic>
        <p:nvPicPr>
          <p:cNvPr id="25" name="Picture 2" descr="長野市PTA連合会">
            <a:extLst>
              <a:ext uri="{FF2B5EF4-FFF2-40B4-BE49-F238E27FC236}">
                <a16:creationId xmlns:a16="http://schemas.microsoft.com/office/drawing/2014/main" id="{3255633A-8DC0-4C95-8B7D-8EB337356B2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30959" y="477435"/>
            <a:ext cx="2600325" cy="409575"/>
          </a:xfrm>
          <a:prstGeom prst="rect">
            <a:avLst/>
          </a:prstGeom>
          <a:noFill/>
          <a:extLst>
            <a:ext uri="{909E8E84-426E-40DD-AFC4-6F175D3DCCD1}">
              <a14:hiddenFill xmlns:a14="http://schemas.microsoft.com/office/drawing/2010/main">
                <a:solidFill>
                  <a:srgbClr val="FFFFFF"/>
                </a:solidFill>
              </a14:hiddenFill>
            </a:ext>
          </a:extLst>
        </p:spPr>
      </p:pic>
      <p:sp>
        <p:nvSpPr>
          <p:cNvPr id="11" name="ホームベース 10"/>
          <p:cNvSpPr/>
          <p:nvPr/>
        </p:nvSpPr>
        <p:spPr>
          <a:xfrm>
            <a:off x="5205819" y="4884887"/>
            <a:ext cx="2476397" cy="92918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HGP明朝E" panose="02020900000000000000" pitchFamily="18" charset="-128"/>
                <a:ea typeface="HGP明朝E" panose="02020900000000000000" pitchFamily="18" charset="-128"/>
              </a:rPr>
              <a:t>アイスブレイク</a:t>
            </a:r>
            <a:endParaRPr kumimoji="1" lang="en-US" altLang="ja-JP" sz="2400" dirty="0">
              <a:solidFill>
                <a:schemeClr val="tx1"/>
              </a:solidFill>
              <a:latin typeface="HGP明朝E" panose="02020900000000000000" pitchFamily="18" charset="-128"/>
              <a:ea typeface="HGP明朝E" panose="02020900000000000000" pitchFamily="18" charset="-128"/>
            </a:endParaRPr>
          </a:p>
          <a:p>
            <a:pPr algn="ctr"/>
            <a:r>
              <a:rPr kumimoji="1" lang="ja-JP" altLang="en-US" dirty="0">
                <a:solidFill>
                  <a:schemeClr val="tx1"/>
                </a:solidFill>
                <a:latin typeface="HGP明朝E" panose="02020900000000000000" pitchFamily="18" charset="-128"/>
                <a:ea typeface="HGP明朝E" panose="02020900000000000000" pitchFamily="18" charset="-128"/>
              </a:rPr>
              <a:t>氷を溶かす・壊す</a:t>
            </a:r>
          </a:p>
        </p:txBody>
      </p:sp>
      <p:sp>
        <p:nvSpPr>
          <p:cNvPr id="2" name="スライド番号プレースホルダー 1">
            <a:extLst>
              <a:ext uri="{FF2B5EF4-FFF2-40B4-BE49-F238E27FC236}">
                <a16:creationId xmlns:a16="http://schemas.microsoft.com/office/drawing/2014/main" id="{C3B4F9F7-5AF9-4B37-868E-8762944FBFF7}"/>
              </a:ext>
            </a:extLst>
          </p:cNvPr>
          <p:cNvSpPr>
            <a:spLocks noGrp="1"/>
          </p:cNvSpPr>
          <p:nvPr>
            <p:ph type="sldNum" sz="quarter" idx="12"/>
          </p:nvPr>
        </p:nvSpPr>
        <p:spPr/>
        <p:txBody>
          <a:bodyPr/>
          <a:lstStyle/>
          <a:p>
            <a:pPr rtl="0"/>
            <a:fld id="{401CF334-2D5C-4859-84A6-CA7E6E43FAEB}" type="slidenum">
              <a:rPr lang="en-US" altLang="ja-JP" noProof="0" smtClean="0"/>
              <a:t>20</a:t>
            </a:fld>
            <a:endParaRPr lang="ja-JP" altLang="en-US" noProof="0" dirty="0"/>
          </a:p>
        </p:txBody>
      </p:sp>
    </p:spTree>
    <p:extLst>
      <p:ext uri="{BB962C8B-B14F-4D97-AF65-F5344CB8AC3E}">
        <p14:creationId xmlns:p14="http://schemas.microsoft.com/office/powerpoint/2010/main" val="187656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09600" y="1600204"/>
            <a:ext cx="10972800" cy="4823456"/>
          </a:xfrm>
        </p:spPr>
        <p:txBody>
          <a:bodyPr>
            <a:normAutofit lnSpcReduction="10000"/>
          </a:bodyPr>
          <a:lstStyle/>
          <a:p>
            <a:pPr marL="0" indent="0">
              <a:buNone/>
            </a:pPr>
            <a:r>
              <a:rPr kumimoji="1" lang="ja-JP" altLang="en-US" dirty="0">
                <a:latin typeface="HGP明朝E" panose="02020900000000000000" pitchFamily="18" charset="-128"/>
                <a:ea typeface="HGP明朝E" panose="02020900000000000000" pitchFamily="18" charset="-128"/>
              </a:rPr>
              <a:t>＜自己紹介でのアイスブレイク＞</a:t>
            </a:r>
            <a:endParaRPr kumimoji="1" lang="en-US" altLang="ja-JP" dirty="0">
              <a:latin typeface="HGP明朝E" panose="02020900000000000000" pitchFamily="18" charset="-128"/>
              <a:ea typeface="HGP明朝E" panose="02020900000000000000" pitchFamily="18" charset="-128"/>
            </a:endParaRPr>
          </a:p>
          <a:p>
            <a:pPr marL="0" indent="0">
              <a:buNone/>
            </a:pPr>
            <a:r>
              <a:rPr lang="ja-JP" altLang="en-US" dirty="0">
                <a:latin typeface="HGP明朝E" panose="02020900000000000000" pitchFamily="18" charset="-128"/>
                <a:ea typeface="HGP明朝E" panose="02020900000000000000" pitchFamily="18" charset="-128"/>
              </a:rPr>
              <a:t>「実は私こう見えても○○なんです。」「自分の好きなところ」「自分を動物に例えると」「好きな芸能人」「最近はまっているのも」</a:t>
            </a:r>
            <a:endParaRPr lang="en-US" altLang="ja-JP" dirty="0">
              <a:latin typeface="HGP明朝E" panose="02020900000000000000" pitchFamily="18" charset="-128"/>
              <a:ea typeface="HGP明朝E" panose="02020900000000000000" pitchFamily="18" charset="-128"/>
            </a:endParaRPr>
          </a:p>
          <a:p>
            <a:pPr marL="0" indent="0">
              <a:buNone/>
            </a:pPr>
            <a:endParaRPr kumimoji="1" lang="en-US" altLang="ja-JP" dirty="0">
              <a:latin typeface="HGP明朝E" panose="02020900000000000000" pitchFamily="18" charset="-128"/>
              <a:ea typeface="HGP明朝E" panose="02020900000000000000" pitchFamily="18" charset="-128"/>
            </a:endParaRPr>
          </a:p>
          <a:p>
            <a:pPr marL="0" indent="0">
              <a:buNone/>
            </a:pPr>
            <a:endParaRPr lang="en-US" altLang="ja-JP" dirty="0">
              <a:latin typeface="HGP明朝E" panose="02020900000000000000" pitchFamily="18" charset="-128"/>
              <a:ea typeface="HGP明朝E" panose="02020900000000000000" pitchFamily="18" charset="-128"/>
            </a:endParaRPr>
          </a:p>
          <a:p>
            <a:pPr marL="0" indent="0" algn="ctr">
              <a:buNone/>
            </a:pPr>
            <a:r>
              <a:rPr kumimoji="1" lang="ja-JP" altLang="en-US" dirty="0">
                <a:latin typeface="HGP明朝E" panose="02020900000000000000" pitchFamily="18" charset="-128"/>
                <a:ea typeface="HGP明朝E" panose="02020900000000000000" pitchFamily="18" charset="-128"/>
              </a:rPr>
              <a:t>自分と同じ共通点を見つけると親近感がわきます。</a:t>
            </a:r>
            <a:endParaRPr kumimoji="1" lang="en-US" altLang="ja-JP" dirty="0">
              <a:latin typeface="HGP明朝E" panose="02020900000000000000" pitchFamily="18" charset="-128"/>
              <a:ea typeface="HGP明朝E" panose="02020900000000000000" pitchFamily="18" charset="-128"/>
            </a:endParaRPr>
          </a:p>
          <a:p>
            <a:pPr marL="0" indent="0">
              <a:buNone/>
            </a:pPr>
            <a:endParaRPr lang="en-US" altLang="ja-JP" dirty="0">
              <a:latin typeface="HGP明朝E" panose="02020900000000000000" pitchFamily="18" charset="-128"/>
              <a:ea typeface="HGP明朝E" panose="02020900000000000000" pitchFamily="18" charset="-128"/>
            </a:endParaRPr>
          </a:p>
          <a:p>
            <a:pPr marL="0" indent="0">
              <a:buNone/>
            </a:pPr>
            <a:r>
              <a:rPr lang="ja-JP" altLang="en-US" sz="2600" dirty="0">
                <a:latin typeface="HGP明朝E" panose="02020900000000000000" pitchFamily="18" charset="-128"/>
                <a:ea typeface="HGP明朝E" panose="02020900000000000000" pitchFamily="18" charset="-128"/>
              </a:rPr>
              <a:t>ポイント</a:t>
            </a:r>
            <a:r>
              <a:rPr kumimoji="1" lang="ja-JP" altLang="en-US" sz="2600" dirty="0">
                <a:latin typeface="HGP明朝E" panose="02020900000000000000" pitchFamily="18" charset="-128"/>
                <a:ea typeface="HGP明朝E" panose="02020900000000000000" pitchFamily="18" charset="-128"/>
              </a:rPr>
              <a:t>：</a:t>
            </a:r>
            <a:r>
              <a:rPr lang="ja-JP" altLang="en-US" sz="2600" dirty="0">
                <a:latin typeface="HGP明朝E" panose="02020900000000000000" pitchFamily="18" charset="-128"/>
                <a:ea typeface="HGP明朝E" panose="02020900000000000000" pitchFamily="18" charset="-128"/>
              </a:rPr>
              <a:t>参加者が</a:t>
            </a:r>
            <a:r>
              <a:rPr kumimoji="1" lang="ja-JP" altLang="en-US" sz="2600" dirty="0">
                <a:latin typeface="HGP明朝E" panose="02020900000000000000" pitchFamily="18" charset="-128"/>
                <a:ea typeface="HGP明朝E" panose="02020900000000000000" pitchFamily="18" charset="-128"/>
              </a:rPr>
              <a:t>多い場合は、１人</a:t>
            </a:r>
            <a:r>
              <a:rPr lang="ja-JP" altLang="en-US" sz="2600" dirty="0">
                <a:latin typeface="HGP明朝E" panose="02020900000000000000" pitchFamily="18" charset="-128"/>
                <a:ea typeface="HGP明朝E" panose="02020900000000000000" pitchFamily="18" charset="-128"/>
              </a:rPr>
              <a:t>１</a:t>
            </a:r>
            <a:r>
              <a:rPr kumimoji="1" lang="ja-JP" altLang="en-US" sz="2600" dirty="0">
                <a:latin typeface="HGP明朝E" panose="02020900000000000000" pitchFamily="18" charset="-128"/>
                <a:ea typeface="HGP明朝E" panose="02020900000000000000" pitchFamily="18" charset="-128"/>
              </a:rPr>
              <a:t>分など時間制限を決めるといいですね。また、話せそうな人は、その時に困っていることなど、添えるとその後の話をしやすいです。</a:t>
            </a:r>
          </a:p>
        </p:txBody>
      </p:sp>
      <p:sp>
        <p:nvSpPr>
          <p:cNvPr id="4" name="タイトル 3">
            <a:extLst>
              <a:ext uri="{FF2B5EF4-FFF2-40B4-BE49-F238E27FC236}">
                <a16:creationId xmlns:a16="http://schemas.microsoft.com/office/drawing/2014/main" id="{A3F7CD41-4698-4FAF-95E1-99DDF2AF2FC1}"/>
              </a:ext>
            </a:extLst>
          </p:cNvPr>
          <p:cNvSpPr txBox="1">
            <a:spLocks noGrp="1"/>
          </p:cNvSpPr>
          <p:nvPr>
            <p:ph type="title"/>
          </p:nvPr>
        </p:nvSpPr>
        <p:spPr>
          <a:prstGeom prst="rect">
            <a:avLst/>
          </a:prstGeom>
          <a:noFill/>
          <a:ln>
            <a:noFill/>
          </a:ln>
        </p:spPr>
        <p:txBody>
          <a:bodyPr vert="horz" wrap="square" lIns="0" tIns="0"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6000" b="1" dirty="0">
                <a:solidFill>
                  <a:schemeClr val="accent1">
                    <a:lumMod val="50000"/>
                  </a:schemeClr>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アイスブレイク例</a:t>
            </a:r>
          </a:p>
        </p:txBody>
      </p:sp>
      <p:sp>
        <p:nvSpPr>
          <p:cNvPr id="5" name="下矢印 4"/>
          <p:cNvSpPr/>
          <p:nvPr/>
        </p:nvSpPr>
        <p:spPr>
          <a:xfrm>
            <a:off x="5234940" y="3474720"/>
            <a:ext cx="1211580" cy="5943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BC57201C-83CB-44C1-82E6-447E670FBF3C}"/>
              </a:ext>
            </a:extLst>
          </p:cNvPr>
          <p:cNvSpPr>
            <a:spLocks noGrp="1"/>
          </p:cNvSpPr>
          <p:nvPr>
            <p:ph type="sldNum" sz="quarter" idx="12"/>
          </p:nvPr>
        </p:nvSpPr>
        <p:spPr/>
        <p:txBody>
          <a:bodyPr/>
          <a:lstStyle/>
          <a:p>
            <a:pPr rtl="0"/>
            <a:fld id="{401CF334-2D5C-4859-84A6-CA7E6E43FAEB}" type="slidenum">
              <a:rPr lang="en-US" altLang="ja-JP" noProof="0" smtClean="0"/>
              <a:t>21</a:t>
            </a:fld>
            <a:endParaRPr lang="ja-JP" altLang="en-US" noProof="0" dirty="0"/>
          </a:p>
        </p:txBody>
      </p:sp>
    </p:spTree>
    <p:extLst>
      <p:ext uri="{BB962C8B-B14F-4D97-AF65-F5344CB8AC3E}">
        <p14:creationId xmlns:p14="http://schemas.microsoft.com/office/powerpoint/2010/main" val="309659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09600" y="1600204"/>
            <a:ext cx="10972800" cy="4823456"/>
          </a:xfrm>
        </p:spPr>
        <p:txBody>
          <a:bodyPr>
            <a:normAutofit/>
          </a:bodyPr>
          <a:lstStyle/>
          <a:p>
            <a:pPr marL="0" indent="0">
              <a:buNone/>
            </a:pPr>
            <a:endParaRPr kumimoji="1" lang="en-US" altLang="ja-JP" dirty="0">
              <a:latin typeface="HGP明朝E" panose="02020900000000000000" pitchFamily="18" charset="-128"/>
              <a:ea typeface="HGP明朝E" panose="02020900000000000000" pitchFamily="18" charset="-128"/>
            </a:endParaRPr>
          </a:p>
          <a:p>
            <a:pPr marL="0" indent="0">
              <a:buNone/>
            </a:pPr>
            <a:endParaRPr kumimoji="1" lang="ja-JP" altLang="en-US" sz="2600" dirty="0">
              <a:latin typeface="HGP明朝E" panose="02020900000000000000" pitchFamily="18" charset="-128"/>
              <a:ea typeface="HGP明朝E" panose="02020900000000000000" pitchFamily="18" charset="-128"/>
            </a:endParaRPr>
          </a:p>
        </p:txBody>
      </p:sp>
      <p:sp>
        <p:nvSpPr>
          <p:cNvPr id="4" name="タイトル 3">
            <a:extLst>
              <a:ext uri="{FF2B5EF4-FFF2-40B4-BE49-F238E27FC236}">
                <a16:creationId xmlns:a16="http://schemas.microsoft.com/office/drawing/2014/main" id="{A3F7CD41-4698-4FAF-95E1-99DDF2AF2FC1}"/>
              </a:ext>
            </a:extLst>
          </p:cNvPr>
          <p:cNvSpPr txBox="1">
            <a:spLocks noGrp="1"/>
          </p:cNvSpPr>
          <p:nvPr>
            <p:ph type="title"/>
          </p:nvPr>
        </p:nvSpPr>
        <p:spPr>
          <a:prstGeom prst="rect">
            <a:avLst/>
          </a:prstGeom>
          <a:noFill/>
          <a:ln>
            <a:noFill/>
          </a:ln>
        </p:spPr>
        <p:txBody>
          <a:bodyPr vert="horz" wrap="square" lIns="0" tIns="0"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6000" b="1" dirty="0">
                <a:solidFill>
                  <a:schemeClr val="accent1">
                    <a:lumMod val="50000"/>
                  </a:schemeClr>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アイスブレイク例</a:t>
            </a:r>
          </a:p>
        </p:txBody>
      </p:sp>
      <p:sp>
        <p:nvSpPr>
          <p:cNvPr id="6" name="コンテンツ プレースホルダー 2"/>
          <p:cNvSpPr txBox="1">
            <a:spLocks/>
          </p:cNvSpPr>
          <p:nvPr/>
        </p:nvSpPr>
        <p:spPr>
          <a:xfrm>
            <a:off x="762000" y="1569724"/>
            <a:ext cx="10972800" cy="482345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dirty="0">
                <a:latin typeface="HGP明朝E" panose="02020900000000000000" pitchFamily="18" charset="-128"/>
                <a:ea typeface="HGP明朝E" panose="02020900000000000000" pitchFamily="18" charset="-128"/>
              </a:rPr>
              <a:t>＊サイズ、想像、思い出し当てゲーム</a:t>
            </a:r>
            <a:endParaRPr lang="en-US" altLang="ja-JP" dirty="0">
              <a:latin typeface="HGP明朝E" panose="02020900000000000000" pitchFamily="18" charset="-128"/>
              <a:ea typeface="HGP明朝E" panose="02020900000000000000" pitchFamily="18" charset="-128"/>
            </a:endParaRPr>
          </a:p>
          <a:p>
            <a:pPr marL="0" indent="0">
              <a:buFont typeface="Arial" panose="020B0604020202020204" pitchFamily="34" charset="0"/>
              <a:buNone/>
            </a:pPr>
            <a:r>
              <a:rPr lang="ja-JP" altLang="en-US" dirty="0">
                <a:latin typeface="HGP明朝E" panose="02020900000000000000" pitchFamily="18" charset="-128"/>
                <a:ea typeface="HGP明朝E" panose="02020900000000000000" pitchFamily="18" charset="-128"/>
              </a:rPr>
              <a:t>・紙に</a:t>
            </a:r>
            <a:r>
              <a:rPr lang="en-US" altLang="ja-JP" dirty="0">
                <a:latin typeface="HGP明朝E" panose="02020900000000000000" pitchFamily="18" charset="-128"/>
                <a:ea typeface="HGP明朝E" panose="02020900000000000000" pitchFamily="18" charset="-128"/>
              </a:rPr>
              <a:t>1</a:t>
            </a:r>
            <a:r>
              <a:rPr lang="ja-JP" altLang="en-US" dirty="0">
                <a:latin typeface="HGP明朝E" panose="02020900000000000000" pitchFamily="18" charset="-128"/>
                <a:ea typeface="HGP明朝E" panose="02020900000000000000" pitchFamily="18" charset="-128"/>
              </a:rPr>
              <a:t>円玉を書いてみて下さい・ドラえもんを書いてください・森や木や流れ星を書いてみて下さい・・・などなど</a:t>
            </a:r>
            <a:endParaRPr lang="en-US" altLang="ja-JP" dirty="0">
              <a:latin typeface="HGP明朝E" panose="02020900000000000000" pitchFamily="18" charset="-128"/>
              <a:ea typeface="HGP明朝E" panose="02020900000000000000" pitchFamily="18" charset="-128"/>
            </a:endParaRPr>
          </a:p>
          <a:p>
            <a:pPr marL="0" indent="0">
              <a:buFont typeface="Arial" panose="020B0604020202020204" pitchFamily="34" charset="0"/>
              <a:buNone/>
            </a:pPr>
            <a:r>
              <a:rPr lang="ja-JP" altLang="en-US" dirty="0">
                <a:latin typeface="HGP明朝E" panose="02020900000000000000" pitchFamily="18" charset="-128"/>
                <a:ea typeface="HGP明朝E" panose="02020900000000000000" pitchFamily="18" charset="-128"/>
              </a:rPr>
              <a:t>＊時間の感覚当てゲーム</a:t>
            </a:r>
            <a:r>
              <a:rPr lang="ja-JP" altLang="en-US" sz="2400" dirty="0">
                <a:latin typeface="HGP明朝E" panose="02020900000000000000" pitchFamily="18" charset="-128"/>
                <a:ea typeface="HGP明朝E" panose="02020900000000000000" pitchFamily="18" charset="-128"/>
              </a:rPr>
              <a:t>（</a:t>
            </a:r>
            <a:r>
              <a:rPr lang="en-US" altLang="ja-JP" sz="2400" dirty="0">
                <a:latin typeface="HGP明朝E" panose="02020900000000000000" pitchFamily="18" charset="-128"/>
                <a:ea typeface="HGP明朝E" panose="02020900000000000000" pitchFamily="18" charset="-128"/>
              </a:rPr>
              <a:t>1</a:t>
            </a:r>
            <a:r>
              <a:rPr lang="ja-JP" altLang="en-US" sz="2400" dirty="0">
                <a:latin typeface="HGP明朝E" panose="02020900000000000000" pitchFamily="18" charset="-128"/>
                <a:ea typeface="HGP明朝E" panose="02020900000000000000" pitchFamily="18" charset="-128"/>
              </a:rPr>
              <a:t>分間ジャストになったら目を開けて下さい）</a:t>
            </a:r>
            <a:endParaRPr lang="en-US" altLang="ja-JP" sz="2400" dirty="0">
              <a:latin typeface="HGP明朝E" panose="02020900000000000000" pitchFamily="18" charset="-128"/>
              <a:ea typeface="HGP明朝E" panose="02020900000000000000" pitchFamily="18" charset="-128"/>
            </a:endParaRPr>
          </a:p>
          <a:p>
            <a:pPr marL="0" indent="0">
              <a:buFont typeface="Arial" panose="020B0604020202020204" pitchFamily="34" charset="0"/>
              <a:buNone/>
            </a:pPr>
            <a:r>
              <a:rPr lang="ja-JP" altLang="en-US" dirty="0">
                <a:latin typeface="HGP明朝E" panose="02020900000000000000" pitchFamily="18" charset="-128"/>
                <a:ea typeface="HGP明朝E" panose="02020900000000000000" pitchFamily="18" charset="-128"/>
              </a:rPr>
              <a:t>＊じゃんけんゲーム</a:t>
            </a:r>
            <a:r>
              <a:rPr lang="ja-JP" altLang="en-US" sz="2400" dirty="0">
                <a:latin typeface="HGP明朝E" panose="02020900000000000000" pitchFamily="18" charset="-128"/>
                <a:ea typeface="HGP明朝E" panose="02020900000000000000" pitchFamily="18" charset="-128"/>
              </a:rPr>
              <a:t>（簡単です）</a:t>
            </a:r>
            <a:r>
              <a:rPr lang="ja-JP" altLang="en-US" dirty="0">
                <a:latin typeface="HGP明朝E" panose="02020900000000000000" pitchFamily="18" charset="-128"/>
                <a:ea typeface="HGP明朝E" panose="02020900000000000000" pitchFamily="18" charset="-128"/>
              </a:rPr>
              <a:t>足じゃんけん</a:t>
            </a:r>
            <a:r>
              <a:rPr lang="ja-JP" altLang="en-US" sz="2400" dirty="0">
                <a:latin typeface="HGP明朝E" panose="02020900000000000000" pitchFamily="18" charset="-128"/>
                <a:ea typeface="HGP明朝E" panose="02020900000000000000" pitchFamily="18" charset="-128"/>
              </a:rPr>
              <a:t>（体も動かせます）</a:t>
            </a:r>
            <a:endParaRPr lang="en-US" altLang="ja-JP" sz="2400" dirty="0">
              <a:latin typeface="HGP明朝E" panose="02020900000000000000" pitchFamily="18" charset="-128"/>
              <a:ea typeface="HGP明朝E" panose="02020900000000000000" pitchFamily="18" charset="-128"/>
            </a:endParaRPr>
          </a:p>
          <a:p>
            <a:pPr marL="0" indent="0">
              <a:buFont typeface="Arial" panose="020B0604020202020204" pitchFamily="34" charset="0"/>
              <a:buNone/>
            </a:pPr>
            <a:endParaRPr lang="en-US" altLang="ja-JP" sz="3600" dirty="0">
              <a:latin typeface="HGP明朝E" panose="02020900000000000000" pitchFamily="18" charset="-128"/>
              <a:ea typeface="HGP明朝E" panose="02020900000000000000" pitchFamily="18" charset="-128"/>
            </a:endParaRPr>
          </a:p>
          <a:p>
            <a:pPr marL="0" indent="0">
              <a:buFont typeface="Arial" panose="020B0604020202020204" pitchFamily="34" charset="0"/>
              <a:buNone/>
            </a:pPr>
            <a:r>
              <a:rPr lang="ja-JP" altLang="en-US" sz="2400" dirty="0">
                <a:latin typeface="HGP明朝E" panose="02020900000000000000" pitchFamily="18" charset="-128"/>
                <a:ea typeface="HGP明朝E" panose="02020900000000000000" pitchFamily="18" charset="-128"/>
              </a:rPr>
              <a:t>注意：あくまでも懇談会の役割は、その後の話し合いです。気持ちよく会を始められるためのものです。そこで共通の決め事が必要です。</a:t>
            </a:r>
            <a:endParaRPr lang="en-US" altLang="ja-JP" sz="2400" dirty="0">
              <a:latin typeface="HGP明朝E" panose="02020900000000000000" pitchFamily="18" charset="-128"/>
              <a:ea typeface="HGP明朝E" panose="02020900000000000000" pitchFamily="18" charset="-128"/>
            </a:endParaRPr>
          </a:p>
          <a:p>
            <a:pPr marL="0" indent="0">
              <a:buFont typeface="Arial" panose="020B0604020202020204" pitchFamily="34" charset="0"/>
              <a:buNone/>
            </a:pPr>
            <a:r>
              <a:rPr lang="ja-JP" altLang="en-US" sz="2400" dirty="0">
                <a:latin typeface="HGP明朝E" panose="02020900000000000000" pitchFamily="18" charset="-128"/>
                <a:ea typeface="HGP明朝E" panose="02020900000000000000" pitchFamily="18" charset="-128"/>
              </a:rPr>
              <a:t>＊人の話を中断はしない。＊誹謗中傷はしない。＊話を聴く。</a:t>
            </a:r>
            <a:endParaRPr lang="en-US" altLang="ja-JP" sz="2400" dirty="0">
              <a:latin typeface="HGP明朝E" panose="02020900000000000000" pitchFamily="18" charset="-128"/>
              <a:ea typeface="HGP明朝E" panose="02020900000000000000" pitchFamily="18" charset="-128"/>
            </a:endParaRPr>
          </a:p>
          <a:p>
            <a:pPr marL="0" indent="0">
              <a:buFont typeface="Arial" panose="020B0604020202020204" pitchFamily="34" charset="0"/>
              <a:buNone/>
            </a:pPr>
            <a:r>
              <a:rPr lang="ja-JP" altLang="en-US" sz="2400" dirty="0">
                <a:latin typeface="HGP明朝E" panose="02020900000000000000" pitchFamily="18" charset="-128"/>
                <a:ea typeface="HGP明朝E" panose="02020900000000000000" pitchFamily="18" charset="-128"/>
              </a:rPr>
              <a:t>最初に取り決めておくといいですね。</a:t>
            </a:r>
            <a:endParaRPr lang="en-US" altLang="ja-JP" sz="2400" dirty="0">
              <a:latin typeface="HGP明朝E" panose="02020900000000000000" pitchFamily="18" charset="-128"/>
              <a:ea typeface="HGP明朝E" panose="02020900000000000000" pitchFamily="18" charset="-128"/>
            </a:endParaRPr>
          </a:p>
        </p:txBody>
      </p:sp>
      <p:sp>
        <p:nvSpPr>
          <p:cNvPr id="2" name="スライド番号プレースホルダー 1">
            <a:extLst>
              <a:ext uri="{FF2B5EF4-FFF2-40B4-BE49-F238E27FC236}">
                <a16:creationId xmlns:a16="http://schemas.microsoft.com/office/drawing/2014/main" id="{86D7ACD5-EC88-43D7-97A2-F92B8867BD92}"/>
              </a:ext>
            </a:extLst>
          </p:cNvPr>
          <p:cNvSpPr>
            <a:spLocks noGrp="1"/>
          </p:cNvSpPr>
          <p:nvPr>
            <p:ph type="sldNum" sz="quarter" idx="12"/>
          </p:nvPr>
        </p:nvSpPr>
        <p:spPr/>
        <p:txBody>
          <a:bodyPr/>
          <a:lstStyle/>
          <a:p>
            <a:pPr rtl="0"/>
            <a:fld id="{401CF334-2D5C-4859-84A6-CA7E6E43FAEB}" type="slidenum">
              <a:rPr lang="en-US" altLang="ja-JP" noProof="0" smtClean="0"/>
              <a:t>22</a:t>
            </a:fld>
            <a:endParaRPr lang="ja-JP" altLang="en-US" noProof="0" dirty="0"/>
          </a:p>
        </p:txBody>
      </p:sp>
    </p:spTree>
    <p:extLst>
      <p:ext uri="{BB962C8B-B14F-4D97-AF65-F5344CB8AC3E}">
        <p14:creationId xmlns:p14="http://schemas.microsoft.com/office/powerpoint/2010/main" val="110563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09600" y="1600204"/>
            <a:ext cx="10972800" cy="4823456"/>
          </a:xfrm>
        </p:spPr>
        <p:txBody>
          <a:bodyPr>
            <a:normAutofit/>
          </a:bodyPr>
          <a:lstStyle/>
          <a:p>
            <a:pPr marL="0" indent="0">
              <a:buNone/>
            </a:pPr>
            <a:endParaRPr kumimoji="1" lang="en-US" altLang="ja-JP" dirty="0">
              <a:latin typeface="HGP明朝E" panose="02020900000000000000" pitchFamily="18" charset="-128"/>
              <a:ea typeface="HGP明朝E" panose="02020900000000000000" pitchFamily="18" charset="-128"/>
            </a:endParaRPr>
          </a:p>
          <a:p>
            <a:pPr marL="0" indent="0">
              <a:buNone/>
            </a:pPr>
            <a:endParaRPr kumimoji="1" lang="ja-JP" altLang="en-US" sz="2600" dirty="0">
              <a:latin typeface="HGP明朝E" panose="02020900000000000000" pitchFamily="18" charset="-128"/>
              <a:ea typeface="HGP明朝E" panose="02020900000000000000" pitchFamily="18" charset="-128"/>
            </a:endParaRPr>
          </a:p>
        </p:txBody>
      </p:sp>
      <p:sp>
        <p:nvSpPr>
          <p:cNvPr id="4" name="タイトル 3">
            <a:extLst>
              <a:ext uri="{FF2B5EF4-FFF2-40B4-BE49-F238E27FC236}">
                <a16:creationId xmlns:a16="http://schemas.microsoft.com/office/drawing/2014/main" id="{A3F7CD41-4698-4FAF-95E1-99DDF2AF2FC1}"/>
              </a:ext>
            </a:extLst>
          </p:cNvPr>
          <p:cNvSpPr txBox="1">
            <a:spLocks noGrp="1"/>
          </p:cNvSpPr>
          <p:nvPr>
            <p:ph type="title"/>
          </p:nvPr>
        </p:nvSpPr>
        <p:spPr>
          <a:prstGeom prst="rect">
            <a:avLst/>
          </a:prstGeom>
          <a:noFill/>
          <a:ln>
            <a:noFill/>
          </a:ln>
        </p:spPr>
        <p:txBody>
          <a:bodyPr vert="horz" wrap="square" lIns="0" tIns="0"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6000" b="1" dirty="0">
                <a:solidFill>
                  <a:schemeClr val="accent1">
                    <a:lumMod val="50000"/>
                  </a:schemeClr>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アイスブレイク</a:t>
            </a:r>
            <a:r>
              <a:rPr lang="ja-JP" altLang="en-US" b="1" dirty="0">
                <a:solidFill>
                  <a:schemeClr val="accent1">
                    <a:lumMod val="50000"/>
                  </a:schemeClr>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（脳トレ版）</a:t>
            </a:r>
          </a:p>
        </p:txBody>
      </p:sp>
      <p:sp>
        <p:nvSpPr>
          <p:cNvPr id="2" name="角丸四角形吹き出し 1"/>
          <p:cNvSpPr/>
          <p:nvPr/>
        </p:nvSpPr>
        <p:spPr>
          <a:xfrm>
            <a:off x="571500" y="1516024"/>
            <a:ext cx="3680460" cy="3581756"/>
          </a:xfrm>
          <a:prstGeom prst="wedgeRoundRectCallout">
            <a:avLst>
              <a:gd name="adj1" fmla="val 68938"/>
              <a:gd name="adj2" fmla="val 1653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b="1" dirty="0">
                <a:solidFill>
                  <a:schemeClr val="tx1"/>
                </a:solidFill>
                <a:latin typeface="HGP明朝E" panose="02020900000000000000" pitchFamily="18" charset="-128"/>
                <a:ea typeface="HGP明朝E" panose="02020900000000000000" pitchFamily="18" charset="-128"/>
              </a:rPr>
              <a:t>問題です</a:t>
            </a:r>
            <a:endParaRPr kumimoji="1" lang="en-US" altLang="ja-JP" sz="5400" b="1" dirty="0">
              <a:solidFill>
                <a:schemeClr val="tx1"/>
              </a:solidFill>
              <a:latin typeface="HGP明朝E" panose="02020900000000000000" pitchFamily="18" charset="-128"/>
              <a:ea typeface="HGP明朝E" panose="02020900000000000000" pitchFamily="18" charset="-128"/>
            </a:endParaRPr>
          </a:p>
          <a:p>
            <a:pPr algn="ctr"/>
            <a:endParaRPr kumimoji="1" lang="en-US" altLang="ja-JP" sz="3200" dirty="0">
              <a:solidFill>
                <a:schemeClr val="tx1"/>
              </a:solidFill>
              <a:latin typeface="HGP明朝E" panose="02020900000000000000" pitchFamily="18" charset="-128"/>
              <a:ea typeface="HGP明朝E" panose="02020900000000000000" pitchFamily="18" charset="-128"/>
            </a:endParaRPr>
          </a:p>
          <a:p>
            <a:pPr algn="ctr"/>
            <a:r>
              <a:rPr kumimoji="1" lang="ja-JP" altLang="en-US" sz="3200" dirty="0">
                <a:solidFill>
                  <a:schemeClr val="tx1"/>
                </a:solidFill>
                <a:latin typeface="HGP明朝E" panose="02020900000000000000" pitchFamily="18" charset="-128"/>
                <a:ea typeface="HGP明朝E" panose="02020900000000000000" pitchFamily="18" charset="-128"/>
              </a:rPr>
              <a:t>「？」に入る文字</a:t>
            </a:r>
            <a:r>
              <a:rPr kumimoji="1" lang="ja-JP" altLang="en-US" sz="3200" dirty="0" err="1">
                <a:solidFill>
                  <a:schemeClr val="tx1"/>
                </a:solidFill>
                <a:latin typeface="HGP明朝E" panose="02020900000000000000" pitchFamily="18" charset="-128"/>
                <a:ea typeface="HGP明朝E" panose="02020900000000000000" pitchFamily="18" charset="-128"/>
              </a:rPr>
              <a:t>はは</a:t>
            </a:r>
            <a:r>
              <a:rPr kumimoji="1" lang="ja-JP" altLang="en-US" sz="3200" dirty="0">
                <a:solidFill>
                  <a:schemeClr val="tx1"/>
                </a:solidFill>
                <a:latin typeface="HGP明朝E" panose="02020900000000000000" pitchFamily="18" charset="-128"/>
                <a:ea typeface="HGP明朝E" panose="02020900000000000000" pitchFamily="18" charset="-128"/>
              </a:rPr>
              <a:t>何でしょうか？</a:t>
            </a:r>
          </a:p>
        </p:txBody>
      </p:sp>
      <p:sp>
        <p:nvSpPr>
          <p:cNvPr id="5" name="フローチャート : 代替処理 4"/>
          <p:cNvSpPr/>
          <p:nvPr/>
        </p:nvSpPr>
        <p:spPr>
          <a:xfrm>
            <a:off x="731520" y="5532120"/>
            <a:ext cx="3749040" cy="1005840"/>
          </a:xfrm>
          <a:prstGeom prst="flowChartAlternate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HGP明朝E" panose="02020900000000000000" pitchFamily="18" charset="-128"/>
                <a:ea typeface="HGP明朝E" panose="02020900000000000000" pitchFamily="18" charset="-128"/>
              </a:rPr>
              <a:t>皆さんもやってみて下さい。</a:t>
            </a:r>
            <a:endParaRPr kumimoji="1" lang="en-US" altLang="ja-JP" sz="2400" dirty="0">
              <a:solidFill>
                <a:schemeClr val="tx1"/>
              </a:solidFill>
              <a:latin typeface="HGP明朝E" panose="02020900000000000000" pitchFamily="18" charset="-128"/>
              <a:ea typeface="HGP明朝E" panose="02020900000000000000" pitchFamily="18" charset="-128"/>
            </a:endParaRPr>
          </a:p>
          <a:p>
            <a:pPr algn="ctr"/>
            <a:r>
              <a:rPr kumimoji="1" lang="ja-JP" altLang="en-US" sz="2400" dirty="0">
                <a:solidFill>
                  <a:schemeClr val="tx1"/>
                </a:solidFill>
                <a:latin typeface="HGP明朝E" panose="02020900000000000000" pitchFamily="18" charset="-128"/>
                <a:ea typeface="HGP明朝E" panose="02020900000000000000" pitchFamily="18" charset="-128"/>
              </a:rPr>
              <a:t>答えは・・・・・後ほど</a:t>
            </a:r>
          </a:p>
        </p:txBody>
      </p:sp>
      <p:pic>
        <p:nvPicPr>
          <p:cNvPr id="1028" name="Picture 4" descr="高齢者向け簡単クロスワード"/>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342390"/>
            <a:ext cx="4692650" cy="4692650"/>
          </a:xfrm>
          <a:prstGeom prst="rect">
            <a:avLst/>
          </a:prstGeom>
          <a:noFill/>
          <a:extLst>
            <a:ext uri="{909E8E84-426E-40DD-AFC4-6F175D3DCCD1}">
              <a14:hiddenFill xmlns:a14="http://schemas.microsoft.com/office/drawing/2010/main">
                <a:solidFill>
                  <a:srgbClr val="FFFFFF"/>
                </a:solidFill>
              </a14:hiddenFill>
            </a:ext>
          </a:extLst>
        </p:spPr>
      </p:pic>
      <p:sp>
        <p:nvSpPr>
          <p:cNvPr id="6" name="スライド番号プレースホルダー 5">
            <a:extLst>
              <a:ext uri="{FF2B5EF4-FFF2-40B4-BE49-F238E27FC236}">
                <a16:creationId xmlns:a16="http://schemas.microsoft.com/office/drawing/2014/main" id="{9D6DC845-DE21-4B35-8058-E92599328A8A}"/>
              </a:ext>
            </a:extLst>
          </p:cNvPr>
          <p:cNvSpPr>
            <a:spLocks noGrp="1"/>
          </p:cNvSpPr>
          <p:nvPr>
            <p:ph type="sldNum" sz="quarter" idx="12"/>
          </p:nvPr>
        </p:nvSpPr>
        <p:spPr/>
        <p:txBody>
          <a:bodyPr/>
          <a:lstStyle/>
          <a:p>
            <a:pPr rtl="0"/>
            <a:fld id="{401CF334-2D5C-4859-84A6-CA7E6E43FAEB}" type="slidenum">
              <a:rPr lang="en-US" altLang="ja-JP" noProof="0" smtClean="0"/>
              <a:t>23</a:t>
            </a:fld>
            <a:endParaRPr lang="ja-JP" altLang="en-US" noProof="0" dirty="0"/>
          </a:p>
        </p:txBody>
      </p:sp>
    </p:spTree>
    <p:extLst>
      <p:ext uri="{BB962C8B-B14F-4D97-AF65-F5344CB8AC3E}">
        <p14:creationId xmlns:p14="http://schemas.microsoft.com/office/powerpoint/2010/main" val="158770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09600" y="1600204"/>
            <a:ext cx="10972800" cy="4823456"/>
          </a:xfrm>
        </p:spPr>
        <p:txBody>
          <a:bodyPr>
            <a:normAutofit/>
          </a:bodyPr>
          <a:lstStyle/>
          <a:p>
            <a:pPr marL="0" indent="0">
              <a:buNone/>
            </a:pPr>
            <a:endParaRPr kumimoji="1" lang="en-US" altLang="ja-JP" dirty="0">
              <a:latin typeface="HGP明朝E" panose="02020900000000000000" pitchFamily="18" charset="-128"/>
              <a:ea typeface="HGP明朝E" panose="02020900000000000000" pitchFamily="18" charset="-128"/>
            </a:endParaRPr>
          </a:p>
          <a:p>
            <a:pPr marL="0" indent="0">
              <a:buNone/>
            </a:pPr>
            <a:endParaRPr kumimoji="1" lang="ja-JP" altLang="en-US" sz="2600" dirty="0">
              <a:latin typeface="HGP明朝E" panose="02020900000000000000" pitchFamily="18" charset="-128"/>
              <a:ea typeface="HGP明朝E" panose="02020900000000000000" pitchFamily="18" charset="-128"/>
            </a:endParaRPr>
          </a:p>
        </p:txBody>
      </p:sp>
      <p:sp>
        <p:nvSpPr>
          <p:cNvPr id="4" name="タイトル 3">
            <a:extLst>
              <a:ext uri="{FF2B5EF4-FFF2-40B4-BE49-F238E27FC236}">
                <a16:creationId xmlns:a16="http://schemas.microsoft.com/office/drawing/2014/main" id="{A3F7CD41-4698-4FAF-95E1-99DDF2AF2FC1}"/>
              </a:ext>
            </a:extLst>
          </p:cNvPr>
          <p:cNvSpPr txBox="1">
            <a:spLocks noGrp="1"/>
          </p:cNvSpPr>
          <p:nvPr>
            <p:ph type="title"/>
          </p:nvPr>
        </p:nvSpPr>
        <p:spPr>
          <a:prstGeom prst="rect">
            <a:avLst/>
          </a:prstGeom>
          <a:noFill/>
          <a:ln>
            <a:noFill/>
          </a:ln>
        </p:spPr>
        <p:txBody>
          <a:bodyPr vert="horz" wrap="square" lIns="0" tIns="0"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6000" b="1" dirty="0">
                <a:solidFill>
                  <a:schemeClr val="accent1">
                    <a:lumMod val="50000"/>
                  </a:schemeClr>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アイスブレイク</a:t>
            </a:r>
            <a:r>
              <a:rPr lang="ja-JP" altLang="en-US" b="1" dirty="0">
                <a:solidFill>
                  <a:schemeClr val="accent1">
                    <a:lumMod val="50000"/>
                  </a:schemeClr>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（脳トレ版）</a:t>
            </a:r>
          </a:p>
        </p:txBody>
      </p:sp>
      <p:sp>
        <p:nvSpPr>
          <p:cNvPr id="2" name="角丸四角形吹き出し 1"/>
          <p:cNvSpPr/>
          <p:nvPr/>
        </p:nvSpPr>
        <p:spPr>
          <a:xfrm>
            <a:off x="525780" y="1760220"/>
            <a:ext cx="4000500" cy="3414222"/>
          </a:xfrm>
          <a:prstGeom prst="wedgeRoundRectCallout">
            <a:avLst>
              <a:gd name="adj1" fmla="val 74114"/>
              <a:gd name="adj2" fmla="val 1206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0" b="1" dirty="0">
                <a:solidFill>
                  <a:schemeClr val="tx1"/>
                </a:solidFill>
                <a:latin typeface="HGP明朝E" panose="02020900000000000000" pitchFamily="18" charset="-128"/>
                <a:ea typeface="HGP明朝E" panose="02020900000000000000" pitchFamily="18" charset="-128"/>
              </a:rPr>
              <a:t>問題です</a:t>
            </a:r>
            <a:endParaRPr kumimoji="1" lang="en-US" altLang="ja-JP" sz="6000" b="1" dirty="0">
              <a:solidFill>
                <a:schemeClr val="tx1"/>
              </a:solidFill>
              <a:latin typeface="HGP明朝E" panose="02020900000000000000" pitchFamily="18" charset="-128"/>
              <a:ea typeface="HGP明朝E" panose="02020900000000000000" pitchFamily="18" charset="-128"/>
            </a:endParaRPr>
          </a:p>
          <a:p>
            <a:pPr algn="ctr"/>
            <a:endParaRPr kumimoji="1" lang="en-US" altLang="ja-JP" sz="3600" b="1" dirty="0">
              <a:solidFill>
                <a:schemeClr val="tx1"/>
              </a:solidFill>
              <a:latin typeface="HGP明朝E" panose="02020900000000000000" pitchFamily="18" charset="-128"/>
              <a:ea typeface="HGP明朝E" panose="02020900000000000000" pitchFamily="18" charset="-128"/>
            </a:endParaRPr>
          </a:p>
          <a:p>
            <a:pPr algn="ctr"/>
            <a:r>
              <a:rPr kumimoji="1" lang="ja-JP" altLang="en-US" sz="3600" dirty="0">
                <a:solidFill>
                  <a:schemeClr val="tx1"/>
                </a:solidFill>
                <a:latin typeface="HGP明朝E" panose="02020900000000000000" pitchFamily="18" charset="-128"/>
                <a:ea typeface="HGP明朝E" panose="02020900000000000000" pitchFamily="18" charset="-128"/>
              </a:rPr>
              <a:t>「？」に入る文字は何でしょうか？</a:t>
            </a:r>
          </a:p>
        </p:txBody>
      </p:sp>
      <p:pic>
        <p:nvPicPr>
          <p:cNvPr id="6" name="Picture 4" descr="謎解き"/>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700" y="1326573"/>
            <a:ext cx="5166742" cy="5364018"/>
          </a:xfrm>
          <a:prstGeom prst="rect">
            <a:avLst/>
          </a:prstGeom>
          <a:noFill/>
          <a:extLst>
            <a:ext uri="{909E8E84-426E-40DD-AFC4-6F175D3DCCD1}">
              <a14:hiddenFill xmlns:a14="http://schemas.microsoft.com/office/drawing/2010/main">
                <a:solidFill>
                  <a:srgbClr val="FFFFFF"/>
                </a:solidFill>
              </a14:hiddenFill>
            </a:ext>
          </a:extLst>
        </p:spPr>
      </p:pic>
      <p:sp>
        <p:nvSpPr>
          <p:cNvPr id="7" name="フローチャート : 代替処理 6"/>
          <p:cNvSpPr/>
          <p:nvPr/>
        </p:nvSpPr>
        <p:spPr>
          <a:xfrm>
            <a:off x="731520" y="5532120"/>
            <a:ext cx="3749040" cy="1005840"/>
          </a:xfrm>
          <a:prstGeom prst="flowChartAlternate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HGP明朝E" panose="02020900000000000000" pitchFamily="18" charset="-128"/>
                <a:ea typeface="HGP明朝E" panose="02020900000000000000" pitchFamily="18" charset="-128"/>
              </a:rPr>
              <a:t>皆さんもやってみて下さい。</a:t>
            </a:r>
            <a:endParaRPr kumimoji="1" lang="en-US" altLang="ja-JP" sz="2400" dirty="0">
              <a:solidFill>
                <a:schemeClr val="tx1"/>
              </a:solidFill>
              <a:latin typeface="HGP明朝E" panose="02020900000000000000" pitchFamily="18" charset="-128"/>
              <a:ea typeface="HGP明朝E" panose="02020900000000000000" pitchFamily="18" charset="-128"/>
            </a:endParaRPr>
          </a:p>
          <a:p>
            <a:pPr algn="ctr"/>
            <a:r>
              <a:rPr kumimoji="1" lang="ja-JP" altLang="en-US" sz="2400" dirty="0">
                <a:solidFill>
                  <a:schemeClr val="tx1"/>
                </a:solidFill>
                <a:latin typeface="HGP明朝E" panose="02020900000000000000" pitchFamily="18" charset="-128"/>
                <a:ea typeface="HGP明朝E" panose="02020900000000000000" pitchFamily="18" charset="-128"/>
              </a:rPr>
              <a:t>答えは・・・・・後ほど</a:t>
            </a:r>
          </a:p>
        </p:txBody>
      </p:sp>
      <p:sp>
        <p:nvSpPr>
          <p:cNvPr id="5" name="スライド番号プレースホルダー 4">
            <a:extLst>
              <a:ext uri="{FF2B5EF4-FFF2-40B4-BE49-F238E27FC236}">
                <a16:creationId xmlns:a16="http://schemas.microsoft.com/office/drawing/2014/main" id="{591D2802-DF0A-4A49-BEAC-DC5D849E14A5}"/>
              </a:ext>
            </a:extLst>
          </p:cNvPr>
          <p:cNvSpPr>
            <a:spLocks noGrp="1"/>
          </p:cNvSpPr>
          <p:nvPr>
            <p:ph type="sldNum" sz="quarter" idx="12"/>
          </p:nvPr>
        </p:nvSpPr>
        <p:spPr/>
        <p:txBody>
          <a:bodyPr/>
          <a:lstStyle/>
          <a:p>
            <a:pPr rtl="0"/>
            <a:fld id="{401CF334-2D5C-4859-84A6-CA7E6E43FAEB}" type="slidenum">
              <a:rPr lang="en-US" altLang="ja-JP" noProof="0" smtClean="0"/>
              <a:t>24</a:t>
            </a:fld>
            <a:endParaRPr lang="ja-JP" altLang="en-US" noProof="0" dirty="0"/>
          </a:p>
        </p:txBody>
      </p:sp>
    </p:spTree>
    <p:extLst>
      <p:ext uri="{BB962C8B-B14F-4D97-AF65-F5344CB8AC3E}">
        <p14:creationId xmlns:p14="http://schemas.microsoft.com/office/powerpoint/2010/main" val="250648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長野市PTA連合会">
            <a:extLst>
              <a:ext uri="{FF2B5EF4-FFF2-40B4-BE49-F238E27FC236}">
                <a16:creationId xmlns:a16="http://schemas.microsoft.com/office/drawing/2014/main" id="{3255633A-8DC0-4C95-8B7D-8EB337356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8036" y="838642"/>
            <a:ext cx="2600325" cy="40957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A3F7CD41-4698-4FAF-95E1-99DDF2AF2FC1}"/>
              </a:ext>
            </a:extLst>
          </p:cNvPr>
          <p:cNvSpPr txBox="1"/>
          <p:nvPr/>
        </p:nvSpPr>
        <p:spPr>
          <a:xfrm>
            <a:off x="976648" y="2687783"/>
            <a:ext cx="10238704" cy="1068299"/>
          </a:xfrm>
          <a:prstGeom prst="rect">
            <a:avLst/>
          </a:prstGeom>
          <a:noFill/>
          <a:ln>
            <a:noFill/>
          </a:ln>
        </p:spPr>
        <p:txBody>
          <a:bodyPr wrap="square" lIns="0" tIns="0" rIns="0" bIns="0" rtlCol="0">
            <a:noAutofit/>
          </a:bodyPr>
          <a:lstStyle/>
          <a:p>
            <a:pPr algn="ctr"/>
            <a:r>
              <a:rPr kumimoji="1" lang="ja-JP" altLang="en-US" sz="6000" b="1" dirty="0">
                <a:solidFill>
                  <a:schemeClr val="accent1">
                    <a:lumMod val="50000"/>
                  </a:schemeClr>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保護者代表者の役割と活動</a:t>
            </a:r>
          </a:p>
        </p:txBody>
      </p:sp>
      <p:sp>
        <p:nvSpPr>
          <p:cNvPr id="4" name="テキスト ボックス 3">
            <a:extLst>
              <a:ext uri="{FF2B5EF4-FFF2-40B4-BE49-F238E27FC236}">
                <a16:creationId xmlns:a16="http://schemas.microsoft.com/office/drawing/2014/main" id="{9EC07A55-404B-4AB7-B431-0C6A63C35DA0}"/>
              </a:ext>
            </a:extLst>
          </p:cNvPr>
          <p:cNvSpPr txBox="1"/>
          <p:nvPr/>
        </p:nvSpPr>
        <p:spPr>
          <a:xfrm>
            <a:off x="1723297" y="5072015"/>
            <a:ext cx="8745415" cy="550140"/>
          </a:xfrm>
          <a:prstGeom prst="rect">
            <a:avLst/>
          </a:prstGeom>
          <a:noFill/>
          <a:ln>
            <a:noFill/>
          </a:ln>
        </p:spPr>
        <p:txBody>
          <a:bodyPr wrap="square" lIns="0" tIns="0" rIns="0" bIns="0" rtlCol="0">
            <a:noAutofit/>
          </a:bodyPr>
          <a:lstStyle/>
          <a:p>
            <a:pPr algn="ctr"/>
            <a:r>
              <a:rPr kumimoji="1" lang="ja-JP" altLang="en-US" sz="2800" b="1" dirty="0">
                <a:latin typeface="HGS明朝E" panose="02020900000000000000" pitchFamily="18" charset="-128"/>
                <a:ea typeface="HGS明朝E" panose="02020900000000000000" pitchFamily="18" charset="-128"/>
              </a:rPr>
              <a:t>長野市ＰＴＡ連合会との連携事業について</a:t>
            </a:r>
          </a:p>
        </p:txBody>
      </p:sp>
      <p:sp>
        <p:nvSpPr>
          <p:cNvPr id="2" name="スライド番号プレースホルダー 1">
            <a:extLst>
              <a:ext uri="{FF2B5EF4-FFF2-40B4-BE49-F238E27FC236}">
                <a16:creationId xmlns:a16="http://schemas.microsoft.com/office/drawing/2014/main" id="{A6D63827-376D-4867-98E6-AA9DF4D81EEB}"/>
              </a:ext>
            </a:extLst>
          </p:cNvPr>
          <p:cNvSpPr>
            <a:spLocks noGrp="1"/>
          </p:cNvSpPr>
          <p:nvPr>
            <p:ph type="sldNum" sz="quarter" idx="12"/>
          </p:nvPr>
        </p:nvSpPr>
        <p:spPr/>
        <p:txBody>
          <a:bodyPr/>
          <a:lstStyle/>
          <a:p>
            <a:pPr rtl="0"/>
            <a:fld id="{401CF334-2D5C-4859-84A6-CA7E6E43FAEB}" type="slidenum">
              <a:rPr lang="en-US" altLang="ja-JP" noProof="0" smtClean="0"/>
              <a:t>25</a:t>
            </a:fld>
            <a:endParaRPr lang="ja-JP" altLang="en-US" noProof="0" dirty="0"/>
          </a:p>
        </p:txBody>
      </p:sp>
    </p:spTree>
    <p:extLst>
      <p:ext uri="{BB962C8B-B14F-4D97-AF65-F5344CB8AC3E}">
        <p14:creationId xmlns:p14="http://schemas.microsoft.com/office/powerpoint/2010/main" val="305785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719403" y="1838408"/>
            <a:ext cx="11233248" cy="4653831"/>
          </a:xfrm>
        </p:spPr>
        <p:txBody>
          <a:bodyPr>
            <a:normAutofit fontScale="92500" lnSpcReduction="10000"/>
          </a:bodyPr>
          <a:lstStyle/>
          <a:p>
            <a:pPr marL="0" indent="0">
              <a:buNone/>
            </a:pPr>
            <a:r>
              <a:rPr lang="ja-JP" altLang="en-US" sz="3200" dirty="0">
                <a:solidFill>
                  <a:schemeClr val="tx1"/>
                </a:solidFill>
                <a:latin typeface="HGP明朝E" panose="02020900000000000000" pitchFamily="18" charset="-128"/>
                <a:ea typeface="HGP明朝E" panose="02020900000000000000" pitchFamily="18" charset="-128"/>
              </a:rPr>
              <a:t>＜目的＞</a:t>
            </a:r>
            <a:endParaRPr lang="en-US" altLang="ja-JP" sz="3200" dirty="0">
              <a:solidFill>
                <a:schemeClr val="tx1"/>
              </a:solidFill>
              <a:latin typeface="HGP明朝E" panose="02020900000000000000" pitchFamily="18" charset="-128"/>
              <a:ea typeface="HGP明朝E" panose="02020900000000000000" pitchFamily="18" charset="-128"/>
            </a:endParaRPr>
          </a:p>
          <a:p>
            <a:pPr marL="0" indent="0">
              <a:buNone/>
            </a:pPr>
            <a:r>
              <a:rPr lang="en-US" altLang="ja-JP" sz="3200" dirty="0">
                <a:solidFill>
                  <a:schemeClr val="tx1"/>
                </a:solidFill>
                <a:latin typeface="HGP明朝E" panose="02020900000000000000" pitchFamily="18" charset="-128"/>
                <a:ea typeface="HGP明朝E" panose="02020900000000000000" pitchFamily="18" charset="-128"/>
              </a:rPr>
              <a:t>PTA</a:t>
            </a:r>
            <a:r>
              <a:rPr lang="ja-JP" altLang="en-US" sz="3200" dirty="0">
                <a:solidFill>
                  <a:schemeClr val="tx1"/>
                </a:solidFill>
                <a:latin typeface="HGP明朝E" panose="02020900000000000000" pitchFamily="18" charset="-128"/>
                <a:ea typeface="HGP明朝E" panose="02020900000000000000" pitchFamily="18" charset="-128"/>
              </a:rPr>
              <a:t>活動の最前線は学級と家庭であり、保護者は子どもに対して最も影響を及ぼす存在です。それらに働きかけを行う学級</a:t>
            </a:r>
            <a:r>
              <a:rPr lang="en-US" altLang="ja-JP" sz="3200" dirty="0">
                <a:solidFill>
                  <a:schemeClr val="tx1"/>
                </a:solidFill>
                <a:latin typeface="HGP明朝E" panose="02020900000000000000" pitchFamily="18" charset="-128"/>
                <a:ea typeface="HGP明朝E" panose="02020900000000000000" pitchFamily="18" charset="-128"/>
              </a:rPr>
              <a:t>PTA</a:t>
            </a:r>
            <a:r>
              <a:rPr lang="ja-JP" altLang="en-US" sz="3200" dirty="0">
                <a:solidFill>
                  <a:schemeClr val="tx1"/>
                </a:solidFill>
                <a:latin typeface="HGP明朝E" panose="02020900000000000000" pitchFamily="18" charset="-128"/>
                <a:ea typeface="HGP明朝E" panose="02020900000000000000" pitchFamily="18" charset="-128"/>
              </a:rPr>
              <a:t>活動（学級懇談会、親睦会など）は、</a:t>
            </a:r>
            <a:r>
              <a:rPr lang="en-US" altLang="ja-JP" sz="3200" dirty="0">
                <a:solidFill>
                  <a:schemeClr val="tx1"/>
                </a:solidFill>
                <a:latin typeface="HGP明朝E" panose="02020900000000000000" pitchFamily="18" charset="-128"/>
                <a:ea typeface="HGP明朝E" panose="02020900000000000000" pitchFamily="18" charset="-128"/>
              </a:rPr>
              <a:t>PTA</a:t>
            </a:r>
            <a:r>
              <a:rPr lang="ja-JP" altLang="en-US" sz="3200" dirty="0">
                <a:solidFill>
                  <a:schemeClr val="tx1"/>
                </a:solidFill>
                <a:latin typeface="HGP明朝E" panose="02020900000000000000" pitchFamily="18" charset="-128"/>
                <a:ea typeface="HGP明朝E" panose="02020900000000000000" pitchFamily="18" charset="-128"/>
              </a:rPr>
              <a:t>においては最も重要な活動です。</a:t>
            </a:r>
            <a:endParaRPr lang="en-US" altLang="ja-JP" sz="3200" dirty="0">
              <a:solidFill>
                <a:schemeClr val="tx1"/>
              </a:solidFill>
              <a:latin typeface="HGP明朝E" panose="02020900000000000000" pitchFamily="18" charset="-128"/>
              <a:ea typeface="HGP明朝E" panose="02020900000000000000" pitchFamily="18" charset="-128"/>
            </a:endParaRPr>
          </a:p>
          <a:p>
            <a:pPr marL="0" indent="0">
              <a:buNone/>
            </a:pPr>
            <a:r>
              <a:rPr lang="ja-JP" altLang="en-US" dirty="0">
                <a:latin typeface="HGP明朝E" panose="02020900000000000000" pitchFamily="18" charset="-128"/>
                <a:ea typeface="HGP明朝E" panose="02020900000000000000" pitchFamily="18" charset="-128"/>
              </a:rPr>
              <a:t>　</a:t>
            </a:r>
            <a:r>
              <a:rPr lang="ja-JP" altLang="en-US" sz="3200" dirty="0">
                <a:solidFill>
                  <a:schemeClr val="tx1"/>
                </a:solidFill>
                <a:latin typeface="HGP明朝E" panose="02020900000000000000" pitchFamily="18" charset="-128"/>
                <a:ea typeface="HGP明朝E" panose="02020900000000000000" pitchFamily="18" charset="-128"/>
              </a:rPr>
              <a:t>委員会では、学級</a:t>
            </a:r>
            <a:r>
              <a:rPr lang="en-US" altLang="ja-JP" sz="3200" dirty="0">
                <a:solidFill>
                  <a:schemeClr val="tx1"/>
                </a:solidFill>
                <a:latin typeface="HGP明朝E" panose="02020900000000000000" pitchFamily="18" charset="-128"/>
                <a:ea typeface="HGP明朝E" panose="02020900000000000000" pitchFamily="18" charset="-128"/>
              </a:rPr>
              <a:t>PTA</a:t>
            </a:r>
            <a:r>
              <a:rPr lang="ja-JP" altLang="en-US" sz="3200" dirty="0">
                <a:solidFill>
                  <a:schemeClr val="tx1"/>
                </a:solidFill>
                <a:latin typeface="HGP明朝E" panose="02020900000000000000" pitchFamily="18" charset="-128"/>
                <a:ea typeface="HGP明朝E" panose="02020900000000000000" pitchFamily="18" charset="-128"/>
              </a:rPr>
              <a:t>活動を活性化し、教師と保護者同士の信頼関係を築けるような支援していきます。</a:t>
            </a:r>
            <a:endParaRPr lang="en-US" altLang="ja-JP" sz="3200" dirty="0">
              <a:solidFill>
                <a:schemeClr val="tx1"/>
              </a:solidFill>
              <a:latin typeface="HGP明朝E" panose="02020900000000000000" pitchFamily="18" charset="-128"/>
              <a:ea typeface="HGP明朝E" panose="02020900000000000000" pitchFamily="18" charset="-128"/>
            </a:endParaRPr>
          </a:p>
          <a:p>
            <a:pPr marL="0" indent="0">
              <a:buNone/>
            </a:pPr>
            <a:r>
              <a:rPr lang="ja-JP" altLang="en-US" dirty="0">
                <a:latin typeface="HGS明朝E" panose="02020900000000000000" pitchFamily="18" charset="-128"/>
                <a:ea typeface="HGS明朝E" panose="02020900000000000000" pitchFamily="18" charset="-128"/>
              </a:rPr>
              <a:t>　先ほど、学級懇談会の持ち方などを説明しました。委員会は、１年間サポートをする上でその窓口となるところです。そして、単位Ｐ</a:t>
            </a:r>
            <a:r>
              <a:rPr lang="en-US" altLang="ja-JP" dirty="0">
                <a:latin typeface="HGS明朝E" panose="02020900000000000000" pitchFamily="18" charset="-128"/>
                <a:ea typeface="HGS明朝E" panose="02020900000000000000" pitchFamily="18" charset="-128"/>
              </a:rPr>
              <a:t>TA</a:t>
            </a:r>
            <a:r>
              <a:rPr lang="ja-JP" altLang="en-US" dirty="0">
                <a:latin typeface="HGS明朝E" panose="02020900000000000000" pitchFamily="18" charset="-128"/>
                <a:ea typeface="HGS明朝E" panose="02020900000000000000" pitchFamily="18" charset="-128"/>
              </a:rPr>
              <a:t>ごとには保護者代表者（</a:t>
            </a:r>
            <a:r>
              <a:rPr lang="ja-JP" altLang="en-US" sz="2600" dirty="0">
                <a:latin typeface="HGS明朝E" panose="02020900000000000000" pitchFamily="18" charset="-128"/>
                <a:ea typeface="HGS明朝E" panose="02020900000000000000" pitchFamily="18" charset="-128"/>
              </a:rPr>
              <a:t>各学校において名称は様々です）</a:t>
            </a:r>
            <a:r>
              <a:rPr lang="ja-JP" altLang="en-US" dirty="0">
                <a:latin typeface="HGS明朝E" panose="02020900000000000000" pitchFamily="18" charset="-128"/>
                <a:ea typeface="HGS明朝E" panose="02020900000000000000" pitchFamily="18" charset="-128"/>
              </a:rPr>
              <a:t>が</a:t>
            </a:r>
            <a:r>
              <a:rPr lang="en-US" altLang="ja-JP" dirty="0">
                <a:latin typeface="HGS明朝E" panose="02020900000000000000" pitchFamily="18" charset="-128"/>
                <a:ea typeface="HGS明朝E" panose="02020900000000000000" pitchFamily="18" charset="-128"/>
              </a:rPr>
              <a:t>1</a:t>
            </a:r>
            <a:r>
              <a:rPr lang="ja-JP" altLang="en-US" dirty="0">
                <a:latin typeface="HGS明朝E" panose="02020900000000000000" pitchFamily="18" charset="-128"/>
                <a:ea typeface="HGS明朝E" panose="02020900000000000000" pitchFamily="18" charset="-128"/>
              </a:rPr>
              <a:t>名います。</a:t>
            </a:r>
            <a:endParaRPr lang="en-US" altLang="ja-JP" dirty="0">
              <a:latin typeface="HGS明朝E" panose="02020900000000000000" pitchFamily="18" charset="-128"/>
              <a:ea typeface="HGS明朝E" panose="02020900000000000000" pitchFamily="18" charset="-128"/>
            </a:endParaRPr>
          </a:p>
          <a:p>
            <a:pPr marL="0" indent="0">
              <a:buNone/>
            </a:pPr>
            <a:endParaRPr lang="en-US" altLang="ja-JP" sz="3200" dirty="0">
              <a:solidFill>
                <a:schemeClr val="tx1"/>
              </a:solidFill>
              <a:latin typeface="HGP明朝E" panose="02020900000000000000" pitchFamily="18" charset="-128"/>
              <a:ea typeface="HGP明朝E" panose="02020900000000000000" pitchFamily="18" charset="-128"/>
            </a:endParaRPr>
          </a:p>
        </p:txBody>
      </p:sp>
      <p:pic>
        <p:nvPicPr>
          <p:cNvPr id="5" name="Picture 2" descr="長野市PTA連合会"/>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1743" y="478366"/>
            <a:ext cx="3744416" cy="442335"/>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5">
            <a:extLst>
              <a:ext uri="{FF2B5EF4-FFF2-40B4-BE49-F238E27FC236}">
                <a16:creationId xmlns:a16="http://schemas.microsoft.com/office/drawing/2014/main" id="{D29F98FC-36D5-48F4-A402-414E399FDCF0}"/>
              </a:ext>
            </a:extLst>
          </p:cNvPr>
          <p:cNvSpPr txBox="1">
            <a:spLocks noGrp="1"/>
          </p:cNvSpPr>
          <p:nvPr>
            <p:ph type="title"/>
          </p:nvPr>
        </p:nvSpPr>
        <p:spPr>
          <a:xfrm>
            <a:off x="586740" y="699533"/>
            <a:ext cx="10972800" cy="1143000"/>
          </a:xfrm>
          <a:prstGeom prst="rect">
            <a:avLst/>
          </a:prstGeom>
          <a:noFill/>
          <a:ln>
            <a:noFill/>
          </a:ln>
        </p:spPr>
        <p:txBody>
          <a:bodyPr wrap="square" lIns="0" tIns="0" rIns="0" bIns="0" rtlCol="0">
            <a:noAutofit/>
          </a:bodyPr>
          <a:lstStyle/>
          <a:p>
            <a:pPr algn="l"/>
            <a:r>
              <a:rPr kumimoji="1" lang="ja-JP" altLang="en-US" sz="4400" b="1" dirty="0">
                <a:solidFill>
                  <a:schemeClr val="accent1">
                    <a:lumMod val="50000"/>
                  </a:schemeClr>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保護者代表者委員会とは？</a:t>
            </a:r>
          </a:p>
        </p:txBody>
      </p:sp>
      <p:sp>
        <p:nvSpPr>
          <p:cNvPr id="3" name="スライド番号プレースホルダー 2">
            <a:extLst>
              <a:ext uri="{FF2B5EF4-FFF2-40B4-BE49-F238E27FC236}">
                <a16:creationId xmlns:a16="http://schemas.microsoft.com/office/drawing/2014/main" id="{0C116173-AF97-4D9C-9CE5-8B9FD58B9F0B}"/>
              </a:ext>
            </a:extLst>
          </p:cNvPr>
          <p:cNvSpPr>
            <a:spLocks noGrp="1"/>
          </p:cNvSpPr>
          <p:nvPr>
            <p:ph type="sldNum" sz="quarter" idx="12"/>
          </p:nvPr>
        </p:nvSpPr>
        <p:spPr/>
        <p:txBody>
          <a:bodyPr/>
          <a:lstStyle/>
          <a:p>
            <a:pPr rtl="0"/>
            <a:fld id="{401CF334-2D5C-4859-84A6-CA7E6E43FAEB}" type="slidenum">
              <a:rPr lang="en-US" altLang="ja-JP" noProof="0" smtClean="0"/>
              <a:t>26</a:t>
            </a:fld>
            <a:endParaRPr lang="ja-JP" altLang="en-US" noProof="0" dirty="0"/>
          </a:p>
        </p:txBody>
      </p:sp>
    </p:spTree>
    <p:extLst>
      <p:ext uri="{BB962C8B-B14F-4D97-AF65-F5344CB8AC3E}">
        <p14:creationId xmlns:p14="http://schemas.microsoft.com/office/powerpoint/2010/main" val="235916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長野市PTA連合会">
            <a:extLst>
              <a:ext uri="{FF2B5EF4-FFF2-40B4-BE49-F238E27FC236}">
                <a16:creationId xmlns:a16="http://schemas.microsoft.com/office/drawing/2014/main" id="{3255633A-8DC0-4C95-8B7D-8EB337356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8036" y="838642"/>
            <a:ext cx="2600325" cy="40957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D29F98FC-36D5-48F4-A402-414E399FDCF0}"/>
              </a:ext>
            </a:extLst>
          </p:cNvPr>
          <p:cNvSpPr txBox="1"/>
          <p:nvPr/>
        </p:nvSpPr>
        <p:spPr>
          <a:xfrm>
            <a:off x="405116" y="1043433"/>
            <a:ext cx="8380071" cy="785371"/>
          </a:xfrm>
          <a:prstGeom prst="rect">
            <a:avLst/>
          </a:prstGeom>
          <a:noFill/>
          <a:ln>
            <a:noFill/>
          </a:ln>
        </p:spPr>
        <p:txBody>
          <a:bodyPr wrap="square" lIns="0" tIns="0" rIns="0" bIns="0" rtlCol="0">
            <a:noAutofit/>
          </a:bodyPr>
          <a:lstStyle/>
          <a:p>
            <a:r>
              <a:rPr kumimoji="1" lang="ja-JP" altLang="en-US" sz="4400" b="1" dirty="0">
                <a:solidFill>
                  <a:schemeClr val="accent1">
                    <a:lumMod val="50000"/>
                  </a:schemeClr>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保護者代表者</a:t>
            </a:r>
          </a:p>
        </p:txBody>
      </p:sp>
      <p:sp>
        <p:nvSpPr>
          <p:cNvPr id="4" name="テキスト ボックス 3">
            <a:extLst>
              <a:ext uri="{FF2B5EF4-FFF2-40B4-BE49-F238E27FC236}">
                <a16:creationId xmlns:a16="http://schemas.microsoft.com/office/drawing/2014/main" id="{7ACDEA50-C17D-4243-9145-378D9CB13078}"/>
              </a:ext>
            </a:extLst>
          </p:cNvPr>
          <p:cNvSpPr txBox="1"/>
          <p:nvPr/>
        </p:nvSpPr>
        <p:spPr>
          <a:xfrm>
            <a:off x="1540028" y="1877026"/>
            <a:ext cx="5620429" cy="657830"/>
          </a:xfrm>
          <a:prstGeom prst="rect">
            <a:avLst/>
          </a:prstGeom>
          <a:noFill/>
          <a:ln>
            <a:noFill/>
          </a:ln>
        </p:spPr>
        <p:txBody>
          <a:bodyPr wrap="square" lIns="0" tIns="0" rIns="0" bIns="0" rtlCol="0">
            <a:noAutofit/>
          </a:bodyPr>
          <a:lstStyle/>
          <a:p>
            <a:r>
              <a:rPr kumimoji="1" lang="ja-JP" altLang="en-US" sz="4000" b="1" dirty="0">
                <a:solidFill>
                  <a:srgbClr val="0000FF"/>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保護者代表者について</a:t>
            </a:r>
          </a:p>
        </p:txBody>
      </p:sp>
      <p:sp>
        <p:nvSpPr>
          <p:cNvPr id="12" name="テキスト ボックス 11">
            <a:extLst>
              <a:ext uri="{FF2B5EF4-FFF2-40B4-BE49-F238E27FC236}">
                <a16:creationId xmlns:a16="http://schemas.microsoft.com/office/drawing/2014/main" id="{CD464C71-F13F-4F0B-908F-824D19497AE6}"/>
              </a:ext>
            </a:extLst>
          </p:cNvPr>
          <p:cNvSpPr txBox="1"/>
          <p:nvPr/>
        </p:nvSpPr>
        <p:spPr>
          <a:xfrm>
            <a:off x="1524547" y="2677369"/>
            <a:ext cx="10013436" cy="787048"/>
          </a:xfrm>
          <a:prstGeom prst="rect">
            <a:avLst/>
          </a:prstGeom>
          <a:noFill/>
          <a:ln>
            <a:noFill/>
          </a:ln>
        </p:spPr>
        <p:txBody>
          <a:bodyPr wrap="square" lIns="0" tIns="0" rIns="0" bIns="0" rtlCol="0">
            <a:noAutofit/>
          </a:bodyPr>
          <a:lstStyle/>
          <a:p>
            <a:r>
              <a:rPr kumimoji="1" lang="ja-JP" altLang="en-US" sz="3600" dirty="0">
                <a:latin typeface="HGS明朝E" panose="02020900000000000000" pitchFamily="18" charset="-128"/>
                <a:ea typeface="HGS明朝E" panose="02020900000000000000" pitchFamily="18" charset="-128"/>
              </a:rPr>
              <a:t>●単位ＰＴＡの</a:t>
            </a:r>
            <a:r>
              <a:rPr kumimoji="1" lang="ja-JP" altLang="en-US" sz="3600" b="1" dirty="0">
                <a:solidFill>
                  <a:srgbClr val="C00000"/>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保護者を代表</a:t>
            </a:r>
            <a:r>
              <a:rPr kumimoji="1" lang="ja-JP" altLang="en-US" sz="3600" dirty="0">
                <a:latin typeface="HGS明朝E" panose="02020900000000000000" pitchFamily="18" charset="-128"/>
                <a:ea typeface="HGS明朝E" panose="02020900000000000000" pitchFamily="18" charset="-128"/>
              </a:rPr>
              <a:t>する者</a:t>
            </a:r>
          </a:p>
        </p:txBody>
      </p:sp>
      <p:sp>
        <p:nvSpPr>
          <p:cNvPr id="9" name="テキスト ボックス 8">
            <a:extLst>
              <a:ext uri="{FF2B5EF4-FFF2-40B4-BE49-F238E27FC236}">
                <a16:creationId xmlns:a16="http://schemas.microsoft.com/office/drawing/2014/main" id="{CD464C71-F13F-4F0B-908F-824D19497AE6}"/>
              </a:ext>
            </a:extLst>
          </p:cNvPr>
          <p:cNvSpPr txBox="1"/>
          <p:nvPr/>
        </p:nvSpPr>
        <p:spPr>
          <a:xfrm>
            <a:off x="1522399" y="3223671"/>
            <a:ext cx="10013436" cy="787048"/>
          </a:xfrm>
          <a:prstGeom prst="rect">
            <a:avLst/>
          </a:prstGeom>
          <a:noFill/>
          <a:ln>
            <a:noFill/>
          </a:ln>
        </p:spPr>
        <p:txBody>
          <a:bodyPr wrap="square" lIns="0" tIns="0" rIns="0" bIns="0" rtlCol="0">
            <a:noAutofit/>
          </a:bodyPr>
          <a:lstStyle/>
          <a:p>
            <a:r>
              <a:rPr kumimoji="1" lang="ja-JP" altLang="en-US" sz="3600" dirty="0">
                <a:latin typeface="HGS明朝E" panose="02020900000000000000" pitchFamily="18" charset="-128"/>
                <a:ea typeface="HGS明朝E" panose="02020900000000000000" pitchFamily="18" charset="-128"/>
              </a:rPr>
              <a:t>●学級ＰＴＡ活動を支援して</a:t>
            </a:r>
            <a:r>
              <a:rPr kumimoji="1" lang="ja-JP" altLang="en-US" sz="3600" b="1" dirty="0">
                <a:solidFill>
                  <a:srgbClr val="C00000"/>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取りまとめる</a:t>
            </a:r>
            <a:r>
              <a:rPr kumimoji="1" lang="ja-JP" altLang="en-US" sz="3600" dirty="0">
                <a:latin typeface="HGS明朝E" panose="02020900000000000000" pitchFamily="18" charset="-128"/>
                <a:ea typeface="HGS明朝E" panose="02020900000000000000" pitchFamily="18" charset="-128"/>
              </a:rPr>
              <a:t>役割</a:t>
            </a:r>
          </a:p>
        </p:txBody>
      </p:sp>
      <p:sp>
        <p:nvSpPr>
          <p:cNvPr id="10" name="テキスト ボックス 9">
            <a:extLst>
              <a:ext uri="{FF2B5EF4-FFF2-40B4-BE49-F238E27FC236}">
                <a16:creationId xmlns:a16="http://schemas.microsoft.com/office/drawing/2014/main" id="{CD464C71-F13F-4F0B-908F-824D19497AE6}"/>
              </a:ext>
            </a:extLst>
          </p:cNvPr>
          <p:cNvSpPr txBox="1"/>
          <p:nvPr/>
        </p:nvSpPr>
        <p:spPr>
          <a:xfrm>
            <a:off x="1522399" y="3829494"/>
            <a:ext cx="10013436" cy="787048"/>
          </a:xfrm>
          <a:prstGeom prst="rect">
            <a:avLst/>
          </a:prstGeom>
          <a:noFill/>
          <a:ln>
            <a:noFill/>
          </a:ln>
        </p:spPr>
        <p:txBody>
          <a:bodyPr wrap="square" lIns="0" tIns="0" rIns="0" bIns="0" rtlCol="0">
            <a:noAutofit/>
          </a:bodyPr>
          <a:lstStyle/>
          <a:p>
            <a:r>
              <a:rPr kumimoji="1" lang="ja-JP" altLang="en-US" sz="3600" dirty="0">
                <a:latin typeface="HGS明朝E" panose="02020900000000000000" pitchFamily="18" charset="-128"/>
                <a:ea typeface="HGS明朝E" panose="02020900000000000000" pitchFamily="18" charset="-128"/>
              </a:rPr>
              <a:t>●家庭の教育力向上を目指す</a:t>
            </a:r>
            <a:r>
              <a:rPr kumimoji="1" lang="ja-JP" altLang="en-US" sz="3600" b="1" dirty="0">
                <a:solidFill>
                  <a:srgbClr val="C00000"/>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リーダー</a:t>
            </a:r>
          </a:p>
        </p:txBody>
      </p:sp>
      <p:sp>
        <p:nvSpPr>
          <p:cNvPr id="11" name="テキスト ボックス 10">
            <a:extLst>
              <a:ext uri="{FF2B5EF4-FFF2-40B4-BE49-F238E27FC236}">
                <a16:creationId xmlns:a16="http://schemas.microsoft.com/office/drawing/2014/main" id="{8A75E8D7-EA4A-43E8-BF91-7DA3D0F651FB}"/>
              </a:ext>
            </a:extLst>
          </p:cNvPr>
          <p:cNvSpPr txBox="1"/>
          <p:nvPr/>
        </p:nvSpPr>
        <p:spPr>
          <a:xfrm>
            <a:off x="1524547" y="5278054"/>
            <a:ext cx="10013436" cy="787048"/>
          </a:xfrm>
          <a:prstGeom prst="rect">
            <a:avLst/>
          </a:prstGeom>
          <a:noFill/>
          <a:ln>
            <a:noFill/>
          </a:ln>
        </p:spPr>
        <p:txBody>
          <a:bodyPr wrap="square" lIns="0" tIns="0" rIns="0" bIns="0" rtlCol="0">
            <a:noAutofit/>
          </a:bodyPr>
          <a:lstStyle/>
          <a:p>
            <a:r>
              <a:rPr kumimoji="1" lang="ja-JP" altLang="en-US" sz="3600" dirty="0">
                <a:latin typeface="HGS明朝E" panose="02020900000000000000" pitchFamily="18" charset="-128"/>
                <a:ea typeface="HGS明朝E" panose="02020900000000000000" pitchFamily="18" charset="-128"/>
              </a:rPr>
              <a:t>１）保護者代表者会への出席（年２回開催）</a:t>
            </a:r>
          </a:p>
        </p:txBody>
      </p:sp>
      <p:sp>
        <p:nvSpPr>
          <p:cNvPr id="13" name="テキスト ボックス 12">
            <a:extLst>
              <a:ext uri="{FF2B5EF4-FFF2-40B4-BE49-F238E27FC236}">
                <a16:creationId xmlns:a16="http://schemas.microsoft.com/office/drawing/2014/main" id="{57415B07-A89E-4BD7-AE50-B7D2E2182CB4}"/>
              </a:ext>
            </a:extLst>
          </p:cNvPr>
          <p:cNvSpPr txBox="1"/>
          <p:nvPr/>
        </p:nvSpPr>
        <p:spPr>
          <a:xfrm>
            <a:off x="1522399" y="5943112"/>
            <a:ext cx="10013436" cy="787048"/>
          </a:xfrm>
          <a:prstGeom prst="rect">
            <a:avLst/>
          </a:prstGeom>
          <a:noFill/>
          <a:ln>
            <a:noFill/>
          </a:ln>
        </p:spPr>
        <p:txBody>
          <a:bodyPr wrap="square" lIns="0" tIns="0" rIns="0" bIns="0" rtlCol="0">
            <a:noAutofit/>
          </a:bodyPr>
          <a:lstStyle/>
          <a:p>
            <a:r>
              <a:rPr kumimoji="1" lang="ja-JP" altLang="en-US" sz="3600" dirty="0">
                <a:latin typeface="HGS明朝E" panose="02020900000000000000" pitchFamily="18" charset="-128"/>
                <a:ea typeface="HGS明朝E" panose="02020900000000000000" pitchFamily="18" charset="-128"/>
              </a:rPr>
              <a:t>２）市Ｐ連事業への積極的な参加</a:t>
            </a:r>
          </a:p>
        </p:txBody>
      </p:sp>
      <p:sp>
        <p:nvSpPr>
          <p:cNvPr id="14" name="テキスト ボックス 13">
            <a:extLst>
              <a:ext uri="{FF2B5EF4-FFF2-40B4-BE49-F238E27FC236}">
                <a16:creationId xmlns:a16="http://schemas.microsoft.com/office/drawing/2014/main" id="{D4F7E23C-2959-48E7-BA4F-FDF17B973BCE}"/>
              </a:ext>
            </a:extLst>
          </p:cNvPr>
          <p:cNvSpPr txBox="1"/>
          <p:nvPr/>
        </p:nvSpPr>
        <p:spPr>
          <a:xfrm>
            <a:off x="1538052" y="4594489"/>
            <a:ext cx="6269519" cy="657830"/>
          </a:xfrm>
          <a:prstGeom prst="rect">
            <a:avLst/>
          </a:prstGeom>
          <a:noFill/>
          <a:ln>
            <a:noFill/>
          </a:ln>
        </p:spPr>
        <p:txBody>
          <a:bodyPr wrap="square" lIns="0" tIns="0" rIns="0" bIns="0" rtlCol="0">
            <a:noAutofit/>
          </a:bodyPr>
          <a:lstStyle/>
          <a:p>
            <a:r>
              <a:rPr kumimoji="1" lang="ja-JP" altLang="en-US" sz="4000" b="1" dirty="0">
                <a:solidFill>
                  <a:srgbClr val="0000FF"/>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保護者代表者の主な活動</a:t>
            </a:r>
          </a:p>
        </p:txBody>
      </p:sp>
      <p:sp>
        <p:nvSpPr>
          <p:cNvPr id="2" name="スライド番号プレースホルダー 1">
            <a:extLst>
              <a:ext uri="{FF2B5EF4-FFF2-40B4-BE49-F238E27FC236}">
                <a16:creationId xmlns:a16="http://schemas.microsoft.com/office/drawing/2014/main" id="{653D3B9C-8168-4043-BAFE-7BB000115D06}"/>
              </a:ext>
            </a:extLst>
          </p:cNvPr>
          <p:cNvSpPr>
            <a:spLocks noGrp="1"/>
          </p:cNvSpPr>
          <p:nvPr>
            <p:ph type="sldNum" sz="quarter" idx="12"/>
          </p:nvPr>
        </p:nvSpPr>
        <p:spPr/>
        <p:txBody>
          <a:bodyPr/>
          <a:lstStyle/>
          <a:p>
            <a:pPr rtl="0"/>
            <a:fld id="{401CF334-2D5C-4859-84A6-CA7E6E43FAEB}" type="slidenum">
              <a:rPr lang="en-US" altLang="ja-JP" noProof="0" smtClean="0"/>
              <a:t>27</a:t>
            </a:fld>
            <a:endParaRPr lang="ja-JP" altLang="en-US" noProof="0" dirty="0"/>
          </a:p>
        </p:txBody>
      </p:sp>
    </p:spTree>
    <p:extLst>
      <p:ext uri="{BB962C8B-B14F-4D97-AF65-F5344CB8AC3E}">
        <p14:creationId xmlns:p14="http://schemas.microsoft.com/office/powerpoint/2010/main" val="299149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長野市PTA連合会">
            <a:extLst>
              <a:ext uri="{FF2B5EF4-FFF2-40B4-BE49-F238E27FC236}">
                <a16:creationId xmlns:a16="http://schemas.microsoft.com/office/drawing/2014/main" id="{3255633A-8DC0-4C95-8B7D-8EB337356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8036" y="838642"/>
            <a:ext cx="2600325" cy="40957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D29F98FC-36D5-48F4-A402-414E399FDCF0}"/>
              </a:ext>
            </a:extLst>
          </p:cNvPr>
          <p:cNvSpPr txBox="1"/>
          <p:nvPr/>
        </p:nvSpPr>
        <p:spPr>
          <a:xfrm>
            <a:off x="405116" y="1043429"/>
            <a:ext cx="8380071" cy="785371"/>
          </a:xfrm>
          <a:prstGeom prst="rect">
            <a:avLst/>
          </a:prstGeom>
          <a:noFill/>
          <a:ln>
            <a:noFill/>
          </a:ln>
        </p:spPr>
        <p:txBody>
          <a:bodyPr wrap="square" lIns="0" tIns="0" rIns="0" bIns="0" rtlCol="0">
            <a:noAutofit/>
          </a:bodyPr>
          <a:lstStyle/>
          <a:p>
            <a:r>
              <a:rPr kumimoji="1" lang="ja-JP" altLang="en-US" sz="4400" b="1" dirty="0">
                <a:solidFill>
                  <a:schemeClr val="accent1">
                    <a:lumMod val="50000"/>
                  </a:schemeClr>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保護者代表者特別委員会</a:t>
            </a:r>
          </a:p>
        </p:txBody>
      </p:sp>
      <p:sp>
        <p:nvSpPr>
          <p:cNvPr id="4" name="テキスト ボックス 3">
            <a:extLst>
              <a:ext uri="{FF2B5EF4-FFF2-40B4-BE49-F238E27FC236}">
                <a16:creationId xmlns:a16="http://schemas.microsoft.com/office/drawing/2014/main" id="{7ACDEA50-C17D-4243-9145-378D9CB13078}"/>
              </a:ext>
            </a:extLst>
          </p:cNvPr>
          <p:cNvSpPr txBox="1"/>
          <p:nvPr/>
        </p:nvSpPr>
        <p:spPr>
          <a:xfrm>
            <a:off x="653567" y="1883823"/>
            <a:ext cx="8084033" cy="657830"/>
          </a:xfrm>
          <a:prstGeom prst="rect">
            <a:avLst/>
          </a:prstGeom>
          <a:noFill/>
          <a:ln>
            <a:noFill/>
          </a:ln>
        </p:spPr>
        <p:txBody>
          <a:bodyPr wrap="square" lIns="0" tIns="0" rIns="0" bIns="0" rtlCol="0">
            <a:noAutofit/>
          </a:bodyPr>
          <a:lstStyle/>
          <a:p>
            <a:r>
              <a:rPr kumimoji="1" lang="ja-JP" altLang="en-US" sz="4000" b="1" dirty="0">
                <a:solidFill>
                  <a:srgbClr val="0000FF"/>
                </a:solidFill>
                <a:latin typeface="HGS明朝E" panose="02020900000000000000" pitchFamily="18" charset="-128"/>
                <a:ea typeface="HGS明朝E" panose="02020900000000000000" pitchFamily="18" charset="-128"/>
              </a:rPr>
              <a:t>令和元年度の取り組みと活動報告</a:t>
            </a:r>
          </a:p>
        </p:txBody>
      </p:sp>
      <p:sp>
        <p:nvSpPr>
          <p:cNvPr id="6" name="テキスト ボックス 5">
            <a:extLst>
              <a:ext uri="{FF2B5EF4-FFF2-40B4-BE49-F238E27FC236}">
                <a16:creationId xmlns:a16="http://schemas.microsoft.com/office/drawing/2014/main" id="{CD464C71-F13F-4F0B-908F-824D19497AE6}"/>
              </a:ext>
            </a:extLst>
          </p:cNvPr>
          <p:cNvSpPr txBox="1"/>
          <p:nvPr/>
        </p:nvSpPr>
        <p:spPr>
          <a:xfrm>
            <a:off x="562711" y="2717737"/>
            <a:ext cx="11066585" cy="3545904"/>
          </a:xfrm>
          <a:prstGeom prst="rect">
            <a:avLst/>
          </a:prstGeom>
          <a:noFill/>
          <a:ln>
            <a:solidFill>
              <a:srgbClr val="0000FF"/>
            </a:solidFill>
          </a:ln>
        </p:spPr>
        <p:txBody>
          <a:bodyPr wrap="square" lIns="0" tIns="0" rIns="0" bIns="0" rtlCol="0" anchor="ctr">
            <a:noAutofit/>
          </a:bodyPr>
          <a:lstStyle/>
          <a:p>
            <a:pPr algn="ctr">
              <a:lnSpc>
                <a:spcPct val="130000"/>
              </a:lnSpc>
            </a:pPr>
            <a:r>
              <a:rPr kumimoji="1" lang="ja-JP" altLang="en-US" sz="44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8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子ども達の応援団 」</a:t>
            </a:r>
          </a:p>
          <a:p>
            <a:pPr algn="ctr">
              <a:lnSpc>
                <a:spcPct val="130000"/>
              </a:lnSpc>
            </a:pPr>
            <a:r>
              <a:rPr kumimoji="1" lang="ja-JP" altLang="en-US" sz="34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活気あふれるＰＴＡを目指し、豊かな学びを支援しよう</a:t>
            </a:r>
          </a:p>
          <a:p>
            <a:pPr>
              <a:lnSpc>
                <a:spcPct val="130000"/>
              </a:lnSpc>
            </a:pPr>
            <a:endParaRPr kumimoji="1" lang="en-US" altLang="ja-JP" sz="11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30000"/>
              </a:lnSpc>
            </a:pPr>
            <a:r>
              <a:rPr kumimoji="1" lang="ja-JP" altLang="en-US" sz="3600" dirty="0">
                <a:latin typeface="HGS明朝E" panose="02020900000000000000" pitchFamily="18" charset="-128"/>
                <a:ea typeface="HGS明朝E" panose="02020900000000000000" pitchFamily="18" charset="-128"/>
                <a:cs typeface="メイリオ" panose="020B0604030504040204" pitchFamily="50" charset="-128"/>
              </a:rPr>
              <a:t>◎学級ＰＴＡの活性化</a:t>
            </a:r>
            <a:endParaRPr kumimoji="1" lang="en-US" altLang="ja-JP" sz="3600" dirty="0">
              <a:latin typeface="HGS明朝E" panose="02020900000000000000" pitchFamily="18" charset="-128"/>
              <a:ea typeface="HGS明朝E" panose="02020900000000000000" pitchFamily="18" charset="-128"/>
              <a:cs typeface="メイリオ" panose="020B0604030504040204" pitchFamily="50" charset="-128"/>
            </a:endParaRPr>
          </a:p>
          <a:p>
            <a:pPr>
              <a:lnSpc>
                <a:spcPct val="130000"/>
              </a:lnSpc>
            </a:pPr>
            <a:r>
              <a:rPr kumimoji="1" lang="ja-JP" altLang="en-US" sz="3600" dirty="0">
                <a:latin typeface="HGS明朝E" panose="02020900000000000000" pitchFamily="18" charset="-128"/>
                <a:ea typeface="HGS明朝E" panose="02020900000000000000" pitchFamily="18" charset="-128"/>
                <a:cs typeface="メイリオ" panose="020B0604030504040204" pitchFamily="50" charset="-128"/>
              </a:rPr>
              <a:t>◎学校・家庭・地域「魅力ある活動についての探究」</a:t>
            </a:r>
          </a:p>
        </p:txBody>
      </p:sp>
      <p:sp>
        <p:nvSpPr>
          <p:cNvPr id="2" name="スライド番号プレースホルダー 1">
            <a:extLst>
              <a:ext uri="{FF2B5EF4-FFF2-40B4-BE49-F238E27FC236}">
                <a16:creationId xmlns:a16="http://schemas.microsoft.com/office/drawing/2014/main" id="{75D9069E-56B0-45B5-959F-8702345BAA2A}"/>
              </a:ext>
            </a:extLst>
          </p:cNvPr>
          <p:cNvSpPr>
            <a:spLocks noGrp="1"/>
          </p:cNvSpPr>
          <p:nvPr>
            <p:ph type="sldNum" sz="quarter" idx="12"/>
          </p:nvPr>
        </p:nvSpPr>
        <p:spPr/>
        <p:txBody>
          <a:bodyPr/>
          <a:lstStyle/>
          <a:p>
            <a:pPr rtl="0"/>
            <a:fld id="{401CF334-2D5C-4859-84A6-CA7E6E43FAEB}" type="slidenum">
              <a:rPr lang="en-US" altLang="ja-JP" noProof="0" smtClean="0"/>
              <a:t>28</a:t>
            </a:fld>
            <a:endParaRPr lang="ja-JP" altLang="en-US" noProof="0" dirty="0"/>
          </a:p>
        </p:txBody>
      </p:sp>
    </p:spTree>
    <p:extLst>
      <p:ext uri="{BB962C8B-B14F-4D97-AF65-F5344CB8AC3E}">
        <p14:creationId xmlns:p14="http://schemas.microsoft.com/office/powerpoint/2010/main" val="424815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長野市PTA連合会">
            <a:extLst>
              <a:ext uri="{FF2B5EF4-FFF2-40B4-BE49-F238E27FC236}">
                <a16:creationId xmlns:a16="http://schemas.microsoft.com/office/drawing/2014/main" id="{3255633A-8DC0-4C95-8B7D-8EB337356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8260" y="575012"/>
            <a:ext cx="2783205" cy="438380"/>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D29F98FC-36D5-48F4-A402-414E399FDCF0}"/>
              </a:ext>
            </a:extLst>
          </p:cNvPr>
          <p:cNvSpPr txBox="1"/>
          <p:nvPr/>
        </p:nvSpPr>
        <p:spPr>
          <a:xfrm>
            <a:off x="1032181" y="1250074"/>
            <a:ext cx="9813304" cy="785371"/>
          </a:xfrm>
          <a:prstGeom prst="rect">
            <a:avLst/>
          </a:prstGeom>
          <a:noFill/>
          <a:ln>
            <a:noFill/>
          </a:ln>
        </p:spPr>
        <p:txBody>
          <a:bodyPr wrap="square" lIns="0" tIns="0" rIns="0" bIns="0" rtlCol="0">
            <a:noAutofit/>
          </a:bodyPr>
          <a:lstStyle/>
          <a:p>
            <a:r>
              <a:rPr kumimoji="1" lang="ja-JP" altLang="en-US" sz="4400" b="1" dirty="0">
                <a:solidFill>
                  <a:schemeClr val="accent1">
                    <a:lumMod val="50000"/>
                  </a:schemeClr>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保護者代表者特別委員会企画　研修会</a:t>
            </a:r>
          </a:p>
        </p:txBody>
      </p:sp>
      <p:sp>
        <p:nvSpPr>
          <p:cNvPr id="4" name="テキスト ボックス 3">
            <a:extLst>
              <a:ext uri="{FF2B5EF4-FFF2-40B4-BE49-F238E27FC236}">
                <a16:creationId xmlns:a16="http://schemas.microsoft.com/office/drawing/2014/main" id="{7ACDEA50-C17D-4243-9145-378D9CB13078}"/>
              </a:ext>
            </a:extLst>
          </p:cNvPr>
          <p:cNvSpPr txBox="1"/>
          <p:nvPr/>
        </p:nvSpPr>
        <p:spPr>
          <a:xfrm>
            <a:off x="1540027" y="2395347"/>
            <a:ext cx="7581113" cy="657830"/>
          </a:xfrm>
          <a:prstGeom prst="rect">
            <a:avLst/>
          </a:prstGeom>
          <a:noFill/>
          <a:ln>
            <a:noFill/>
          </a:ln>
        </p:spPr>
        <p:txBody>
          <a:bodyPr wrap="square" lIns="0" tIns="0" rIns="0" bIns="0" rtlCol="0">
            <a:noAutofit/>
          </a:bodyPr>
          <a:lstStyle/>
          <a:p>
            <a:r>
              <a:rPr kumimoji="1" lang="ja-JP" altLang="en-US" sz="4000" b="1" dirty="0">
                <a:solidFill>
                  <a:srgbClr val="0000FF"/>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令和元年度の取り組みと報告</a:t>
            </a:r>
          </a:p>
        </p:txBody>
      </p:sp>
      <p:sp>
        <p:nvSpPr>
          <p:cNvPr id="6" name="テキスト ボックス 5">
            <a:extLst>
              <a:ext uri="{FF2B5EF4-FFF2-40B4-BE49-F238E27FC236}">
                <a16:creationId xmlns:a16="http://schemas.microsoft.com/office/drawing/2014/main" id="{CD464C71-F13F-4F0B-908F-824D19497AE6}"/>
              </a:ext>
            </a:extLst>
          </p:cNvPr>
          <p:cNvSpPr txBox="1"/>
          <p:nvPr/>
        </p:nvSpPr>
        <p:spPr>
          <a:xfrm>
            <a:off x="1032180" y="3360420"/>
            <a:ext cx="10104747" cy="2539219"/>
          </a:xfrm>
          <a:prstGeom prst="rect">
            <a:avLst/>
          </a:prstGeom>
          <a:noFill/>
          <a:ln>
            <a:noFill/>
          </a:ln>
        </p:spPr>
        <p:txBody>
          <a:bodyPr wrap="square" lIns="0" tIns="0" rIns="0" bIns="0" rtlCol="0" anchor="ctr">
            <a:noAutofit/>
          </a:bodyPr>
          <a:lstStyle/>
          <a:p>
            <a:pPr algn="ctr">
              <a:lnSpc>
                <a:spcPct val="130000"/>
              </a:lnSpc>
            </a:pPr>
            <a:r>
              <a:rPr kumimoji="1" lang="ja-JP" altLang="en-US" sz="3800" dirty="0">
                <a:latin typeface="HGS明朝E" panose="02020900000000000000" pitchFamily="18" charset="-128"/>
                <a:ea typeface="HGS明朝E" panose="02020900000000000000" pitchFamily="18" charset="-128"/>
                <a:cs typeface="メイリオ" panose="020B0604030504040204" pitchFamily="50" charset="-128"/>
              </a:rPr>
              <a:t>第１回 単位ＰＴＡ保護者代表者会（</a:t>
            </a:r>
            <a:r>
              <a:rPr kumimoji="1" lang="en-US" altLang="ja-JP" sz="3800" dirty="0">
                <a:latin typeface="HGS明朝E" panose="02020900000000000000" pitchFamily="18" charset="-128"/>
                <a:ea typeface="HGS明朝E" panose="02020900000000000000" pitchFamily="18" charset="-128"/>
                <a:cs typeface="メイリオ" panose="020B0604030504040204" pitchFamily="50" charset="-128"/>
              </a:rPr>
              <a:t>R</a:t>
            </a:r>
            <a:r>
              <a:rPr kumimoji="1" lang="ja-JP" altLang="en-US" sz="3800" dirty="0">
                <a:latin typeface="HGS明朝E" panose="02020900000000000000" pitchFamily="18" charset="-128"/>
                <a:ea typeface="HGS明朝E" panose="02020900000000000000" pitchFamily="18" charset="-128"/>
                <a:cs typeface="メイリオ" panose="020B0604030504040204" pitchFamily="50" charset="-128"/>
              </a:rPr>
              <a:t>１</a:t>
            </a:r>
            <a:r>
              <a:rPr kumimoji="1" lang="en-US" altLang="ja-JP" sz="3800" dirty="0">
                <a:latin typeface="HGS明朝E" panose="02020900000000000000" pitchFamily="18" charset="-128"/>
                <a:ea typeface="HGS明朝E" panose="02020900000000000000" pitchFamily="18" charset="-128"/>
                <a:cs typeface="メイリオ" panose="020B0604030504040204" pitchFamily="50" charset="-128"/>
              </a:rPr>
              <a:t>. 6</a:t>
            </a:r>
            <a:r>
              <a:rPr kumimoji="1" lang="ja-JP" altLang="en-US" sz="3800" dirty="0">
                <a:latin typeface="HGS明朝E" panose="02020900000000000000" pitchFamily="18" charset="-128"/>
                <a:ea typeface="HGS明朝E" panose="02020900000000000000" pitchFamily="18" charset="-128"/>
                <a:cs typeface="メイリオ" panose="020B0604030504040204" pitchFamily="50" charset="-128"/>
              </a:rPr>
              <a:t>）</a:t>
            </a:r>
            <a:r>
              <a:rPr kumimoji="1" lang="ja-JP" altLang="en-US" sz="3600" dirty="0">
                <a:latin typeface="HGS明朝E" panose="02020900000000000000" pitchFamily="18" charset="-128"/>
                <a:ea typeface="HGS明朝E" panose="02020900000000000000" pitchFamily="18" charset="-128"/>
                <a:cs typeface="メイリオ" panose="020B0604030504040204" pitchFamily="50" charset="-128"/>
              </a:rPr>
              <a:t>　</a:t>
            </a:r>
            <a:endParaRPr kumimoji="1" lang="en-US" altLang="ja-JP" dirty="0">
              <a:latin typeface="HGS明朝E" panose="02020900000000000000" pitchFamily="18" charset="-128"/>
              <a:ea typeface="HGS明朝E" panose="02020900000000000000" pitchFamily="18" charset="-128"/>
            </a:endParaRPr>
          </a:p>
          <a:p>
            <a:pPr algn="ctr">
              <a:lnSpc>
                <a:spcPct val="130000"/>
              </a:lnSpc>
            </a:pPr>
            <a:r>
              <a:rPr kumimoji="1" lang="ja-JP" altLang="en-US" sz="3800" dirty="0">
                <a:latin typeface="HGS明朝E" panose="02020900000000000000" pitchFamily="18" charset="-128"/>
                <a:ea typeface="HGS明朝E" panose="02020900000000000000" pitchFamily="18" charset="-128"/>
              </a:rPr>
              <a:t>第２回 単位ＰＴＡ保護者代表者会（</a:t>
            </a:r>
            <a:r>
              <a:rPr kumimoji="1" lang="en-US" altLang="ja-JP" sz="3800" dirty="0">
                <a:latin typeface="HGS明朝E" panose="02020900000000000000" pitchFamily="18" charset="-128"/>
                <a:ea typeface="HGS明朝E" panose="02020900000000000000" pitchFamily="18" charset="-128"/>
              </a:rPr>
              <a:t>R</a:t>
            </a:r>
            <a:r>
              <a:rPr kumimoji="1" lang="ja-JP" altLang="en-US" sz="3800" dirty="0">
                <a:latin typeface="HGS明朝E" panose="02020900000000000000" pitchFamily="18" charset="-128"/>
                <a:ea typeface="HGS明朝E" panose="02020900000000000000" pitchFamily="18" charset="-128"/>
              </a:rPr>
              <a:t>２</a:t>
            </a:r>
            <a:r>
              <a:rPr kumimoji="1" lang="en-US" altLang="ja-JP" sz="3800" dirty="0">
                <a:latin typeface="HGS明朝E" panose="02020900000000000000" pitchFamily="18" charset="-128"/>
                <a:ea typeface="HGS明朝E" panose="02020900000000000000" pitchFamily="18" charset="-128"/>
              </a:rPr>
              <a:t>. 2</a:t>
            </a:r>
            <a:r>
              <a:rPr kumimoji="1" lang="ja-JP" altLang="en-US" sz="3800" dirty="0">
                <a:latin typeface="HGS明朝E" panose="02020900000000000000" pitchFamily="18" charset="-128"/>
                <a:ea typeface="HGS明朝E" panose="02020900000000000000" pitchFamily="18" charset="-128"/>
              </a:rPr>
              <a:t>）</a:t>
            </a:r>
            <a:endParaRPr kumimoji="1" lang="en-US" altLang="ja-JP" sz="3800" dirty="0">
              <a:latin typeface="HGS明朝E" panose="02020900000000000000" pitchFamily="18" charset="-128"/>
              <a:ea typeface="HGS明朝E" panose="02020900000000000000" pitchFamily="18" charset="-128"/>
            </a:endParaRPr>
          </a:p>
        </p:txBody>
      </p:sp>
      <p:sp>
        <p:nvSpPr>
          <p:cNvPr id="2" name="スライド番号プレースホルダー 1">
            <a:extLst>
              <a:ext uri="{FF2B5EF4-FFF2-40B4-BE49-F238E27FC236}">
                <a16:creationId xmlns:a16="http://schemas.microsoft.com/office/drawing/2014/main" id="{84877B14-5DB3-48A6-9230-1BD9B2036C00}"/>
              </a:ext>
            </a:extLst>
          </p:cNvPr>
          <p:cNvSpPr>
            <a:spLocks noGrp="1"/>
          </p:cNvSpPr>
          <p:nvPr>
            <p:ph type="sldNum" sz="quarter" idx="12"/>
          </p:nvPr>
        </p:nvSpPr>
        <p:spPr/>
        <p:txBody>
          <a:bodyPr/>
          <a:lstStyle/>
          <a:p>
            <a:pPr rtl="0"/>
            <a:fld id="{401CF334-2D5C-4859-84A6-CA7E6E43FAEB}" type="slidenum">
              <a:rPr lang="en-US" altLang="ja-JP" noProof="0" smtClean="0"/>
              <a:t>29</a:t>
            </a:fld>
            <a:endParaRPr lang="ja-JP" altLang="en-US" noProof="0" dirty="0"/>
          </a:p>
        </p:txBody>
      </p:sp>
    </p:spTree>
    <p:extLst>
      <p:ext uri="{BB962C8B-B14F-4D97-AF65-F5344CB8AC3E}">
        <p14:creationId xmlns:p14="http://schemas.microsoft.com/office/powerpoint/2010/main" val="4034087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長野市PTA連合会">
            <a:extLst>
              <a:ext uri="{FF2B5EF4-FFF2-40B4-BE49-F238E27FC236}">
                <a16:creationId xmlns:a16="http://schemas.microsoft.com/office/drawing/2014/main" id="{3255633A-8DC0-4C95-8B7D-8EB337356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2031" y="541462"/>
            <a:ext cx="2600325" cy="40957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EBBA526C-8C4A-45AD-9F5E-3611C8E80B70}"/>
              </a:ext>
            </a:extLst>
          </p:cNvPr>
          <p:cNvSpPr txBox="1"/>
          <p:nvPr/>
        </p:nvSpPr>
        <p:spPr>
          <a:xfrm>
            <a:off x="629649" y="2664923"/>
            <a:ext cx="10932707" cy="1068299"/>
          </a:xfrm>
          <a:prstGeom prst="rect">
            <a:avLst/>
          </a:prstGeom>
          <a:noFill/>
          <a:ln>
            <a:noFill/>
          </a:ln>
        </p:spPr>
        <p:txBody>
          <a:bodyPr wrap="square" lIns="0" tIns="0" rIns="0" bIns="0" rtlCol="0">
            <a:noAutofit/>
          </a:bodyPr>
          <a:lstStyle/>
          <a:p>
            <a:pPr algn="ctr"/>
            <a:r>
              <a:rPr kumimoji="1" lang="ja-JP" altLang="en-US" sz="6000" b="1" dirty="0">
                <a:solidFill>
                  <a:schemeClr val="accent1">
                    <a:lumMod val="50000"/>
                  </a:schemeClr>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長野市ＰＴＡ連合会</a:t>
            </a:r>
          </a:p>
        </p:txBody>
      </p:sp>
      <p:sp>
        <p:nvSpPr>
          <p:cNvPr id="2" name="スライド番号プレースホルダー 1">
            <a:extLst>
              <a:ext uri="{FF2B5EF4-FFF2-40B4-BE49-F238E27FC236}">
                <a16:creationId xmlns:a16="http://schemas.microsoft.com/office/drawing/2014/main" id="{4D82060A-12DB-4E06-AFDB-DDA69AE2EE17}"/>
              </a:ext>
            </a:extLst>
          </p:cNvPr>
          <p:cNvSpPr>
            <a:spLocks noGrp="1"/>
          </p:cNvSpPr>
          <p:nvPr>
            <p:ph type="sldNum" sz="quarter" idx="12"/>
          </p:nvPr>
        </p:nvSpPr>
        <p:spPr/>
        <p:txBody>
          <a:bodyPr/>
          <a:lstStyle/>
          <a:p>
            <a:pPr rtl="0"/>
            <a:fld id="{401CF334-2D5C-4859-84A6-CA7E6E43FAEB}" type="slidenum">
              <a:rPr lang="en-US" altLang="ja-JP" noProof="0" smtClean="0"/>
              <a:t>3</a:t>
            </a:fld>
            <a:endParaRPr lang="ja-JP" altLang="en-US" noProof="0" dirty="0"/>
          </a:p>
        </p:txBody>
      </p:sp>
    </p:spTree>
    <p:extLst>
      <p:ext uri="{BB962C8B-B14F-4D97-AF65-F5344CB8AC3E}">
        <p14:creationId xmlns:p14="http://schemas.microsoft.com/office/powerpoint/2010/main" val="271867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クリックすると新しいウィンドウで開きます"/>
          <p:cNvPicPr>
            <a:picLocks noChangeAspect="1" noChangeArrowheads="1"/>
          </p:cNvPicPr>
          <p:nvPr/>
        </p:nvPicPr>
        <p:blipFill rotWithShape="1">
          <a:blip r:embed="rId3">
            <a:extLst>
              <a:ext uri="{28A0092B-C50C-407E-A947-70E740481C1C}">
                <a14:useLocalDpi xmlns:a14="http://schemas.microsoft.com/office/drawing/2010/main" val="0"/>
              </a:ext>
            </a:extLst>
          </a:blip>
          <a:srcRect l="15765" r="14445"/>
          <a:stretch/>
        </p:blipFill>
        <p:spPr bwMode="auto">
          <a:xfrm>
            <a:off x="7711294" y="3512330"/>
            <a:ext cx="4343400" cy="2333836"/>
          </a:xfrm>
          <a:prstGeom prst="rect">
            <a:avLst/>
          </a:prstGeom>
          <a:noFill/>
          <a:extLst>
            <a:ext uri="{909E8E84-426E-40DD-AFC4-6F175D3DCCD1}">
              <a14:hiddenFill xmlns:a14="http://schemas.microsoft.com/office/drawing/2010/main">
                <a:solidFill>
                  <a:srgbClr val="FFFFFF"/>
                </a:solidFill>
              </a14:hiddenFill>
            </a:ext>
          </a:extLst>
        </p:spPr>
      </p:pic>
      <p:sp>
        <p:nvSpPr>
          <p:cNvPr id="2" name="コンテンツ プレースホルダー 1"/>
          <p:cNvSpPr>
            <a:spLocks noGrp="1"/>
          </p:cNvSpPr>
          <p:nvPr>
            <p:ph idx="1"/>
          </p:nvPr>
        </p:nvSpPr>
        <p:spPr>
          <a:xfrm>
            <a:off x="536451" y="1805940"/>
            <a:ext cx="11233248" cy="4488693"/>
          </a:xfrm>
        </p:spPr>
        <p:txBody>
          <a:bodyPr>
            <a:normAutofit/>
          </a:bodyPr>
          <a:lstStyle/>
          <a:p>
            <a:pPr marL="0" indent="0">
              <a:buNone/>
            </a:pPr>
            <a:r>
              <a:rPr lang="ja-JP" altLang="en-US" sz="3600" dirty="0">
                <a:latin typeface="HGS明朝E" panose="02020900000000000000" pitchFamily="18" charset="-128"/>
                <a:ea typeface="HGS明朝E" panose="02020900000000000000" pitchFamily="18" charset="-128"/>
                <a:cs typeface="メイリオ" panose="020B0604030504040204" pitchFamily="50" charset="-128"/>
              </a:rPr>
              <a:t>＜研修テーマ＞</a:t>
            </a:r>
            <a:endParaRPr lang="en-US" altLang="ja-JP" sz="3600" dirty="0">
              <a:latin typeface="HGS明朝E" panose="02020900000000000000" pitchFamily="18" charset="-128"/>
              <a:ea typeface="HGS明朝E" panose="02020900000000000000" pitchFamily="18" charset="-128"/>
              <a:cs typeface="メイリオ" panose="020B0604030504040204" pitchFamily="50" charset="-128"/>
            </a:endParaRPr>
          </a:p>
          <a:p>
            <a:pPr marL="0" indent="0">
              <a:buNone/>
            </a:pPr>
            <a:r>
              <a:rPr lang="ja-JP" altLang="en-US" dirty="0">
                <a:latin typeface="HGS明朝E" panose="02020900000000000000" pitchFamily="18" charset="-128"/>
                <a:ea typeface="HGS明朝E" panose="02020900000000000000" pitchFamily="18" charset="-128"/>
                <a:cs typeface="メイリオ" panose="020B0604030504040204" pitchFamily="50" charset="-128"/>
              </a:rPr>
              <a:t>＊学級懇談会の役割と何でも話せる環境作りの為にはどうしたらいいの？</a:t>
            </a:r>
            <a:endParaRPr lang="en-US" altLang="ja-JP" dirty="0">
              <a:latin typeface="HGS明朝E" panose="02020900000000000000" pitchFamily="18" charset="-128"/>
              <a:ea typeface="HGS明朝E" panose="02020900000000000000" pitchFamily="18" charset="-128"/>
              <a:cs typeface="メイリオ" panose="020B0604030504040204" pitchFamily="50" charset="-128"/>
            </a:endParaRPr>
          </a:p>
          <a:p>
            <a:pPr marL="0" indent="0">
              <a:buNone/>
            </a:pPr>
            <a:r>
              <a:rPr kumimoji="1" lang="ja-JP" altLang="en-US" sz="3600" dirty="0">
                <a:latin typeface="HGS明朝E" panose="02020900000000000000" pitchFamily="18" charset="-128"/>
                <a:ea typeface="HGS明朝E" panose="02020900000000000000" pitchFamily="18" charset="-128"/>
              </a:rPr>
              <a:t>＜分散会テーマ＞</a:t>
            </a:r>
            <a:endParaRPr kumimoji="1" lang="en-US" altLang="ja-JP" sz="3600" dirty="0">
              <a:latin typeface="HGS明朝E" panose="02020900000000000000" pitchFamily="18" charset="-128"/>
              <a:ea typeface="HGS明朝E" panose="02020900000000000000" pitchFamily="18" charset="-128"/>
            </a:endParaRPr>
          </a:p>
          <a:p>
            <a:pPr marL="0" indent="0">
              <a:buNone/>
            </a:pPr>
            <a:r>
              <a:rPr lang="ja-JP" altLang="en-US" dirty="0">
                <a:latin typeface="HGS明朝E" panose="02020900000000000000" pitchFamily="18" charset="-128"/>
                <a:ea typeface="HGS明朝E" panose="02020900000000000000" pitchFamily="18" charset="-128"/>
              </a:rPr>
              <a:t>＊</a:t>
            </a:r>
            <a:r>
              <a:rPr lang="ja-JP" altLang="ja-JP" dirty="0">
                <a:latin typeface="HGS明朝E" panose="02020900000000000000" pitchFamily="18" charset="-128"/>
                <a:ea typeface="HGS明朝E" panose="02020900000000000000" pitchFamily="18" charset="-128"/>
              </a:rPr>
              <a:t>「学級懇談会の現状と困り事」</a:t>
            </a:r>
            <a:endParaRPr lang="en-US" altLang="ja-JP" dirty="0">
              <a:latin typeface="HGS明朝E" panose="02020900000000000000" pitchFamily="18" charset="-128"/>
              <a:ea typeface="HGS明朝E" panose="02020900000000000000" pitchFamily="18" charset="-128"/>
            </a:endParaRPr>
          </a:p>
          <a:p>
            <a:pPr marL="0" indent="0">
              <a:buNone/>
            </a:pPr>
            <a:r>
              <a:rPr lang="ja-JP" altLang="en-US" dirty="0">
                <a:latin typeface="HGS明朝E" panose="02020900000000000000" pitchFamily="18" charset="-128"/>
                <a:ea typeface="HGS明朝E" panose="02020900000000000000" pitchFamily="18" charset="-128"/>
              </a:rPr>
              <a:t>　　</a:t>
            </a:r>
            <a:r>
              <a:rPr lang="ja-JP" altLang="ja-JP" dirty="0">
                <a:latin typeface="HGS明朝E" panose="02020900000000000000" pitchFamily="18" charset="-128"/>
                <a:ea typeface="HGS明朝E" panose="02020900000000000000" pitchFamily="18" charset="-128"/>
              </a:rPr>
              <a:t>～他校の取り組みを聞いてみよう～</a:t>
            </a:r>
            <a:endParaRPr lang="en-US" altLang="ja-JP" dirty="0">
              <a:latin typeface="HGS明朝E" panose="02020900000000000000" pitchFamily="18" charset="-128"/>
              <a:ea typeface="HGS明朝E" panose="02020900000000000000" pitchFamily="18" charset="-128"/>
            </a:endParaRPr>
          </a:p>
          <a:p>
            <a:pPr marL="0" indent="0">
              <a:buNone/>
            </a:pPr>
            <a:r>
              <a:rPr lang="ja-JP" altLang="en-US" dirty="0">
                <a:latin typeface="HGS明朝E" panose="02020900000000000000" pitchFamily="18" charset="-128"/>
                <a:ea typeface="HGS明朝E" panose="02020900000000000000" pitchFamily="18" charset="-128"/>
              </a:rPr>
              <a:t>＊</a:t>
            </a:r>
            <a:r>
              <a:rPr lang="ja-JP" altLang="ja-JP" dirty="0">
                <a:latin typeface="HGS明朝E" panose="02020900000000000000" pitchFamily="18" charset="-128"/>
                <a:ea typeface="HGS明朝E" panose="02020900000000000000" pitchFamily="18" charset="-128"/>
              </a:rPr>
              <a:t>懇談会！どんなテーマなら来てくれる？</a:t>
            </a:r>
          </a:p>
          <a:p>
            <a:pPr marL="0" indent="0">
              <a:buNone/>
            </a:pPr>
            <a:endParaRPr lang="ja-JP" altLang="ja-JP" sz="3600" dirty="0"/>
          </a:p>
        </p:txBody>
      </p:sp>
      <p:pic>
        <p:nvPicPr>
          <p:cNvPr id="5" name="Picture 2" descr="長野市PTA連合会"/>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6760" y="448655"/>
            <a:ext cx="3388442" cy="400283"/>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CD464C71-F13F-4F0B-908F-824D19497AE6}"/>
              </a:ext>
            </a:extLst>
          </p:cNvPr>
          <p:cNvSpPr txBox="1"/>
          <p:nvPr/>
        </p:nvSpPr>
        <p:spPr>
          <a:xfrm>
            <a:off x="251457" y="627772"/>
            <a:ext cx="11803237" cy="1178168"/>
          </a:xfrm>
          <a:prstGeom prst="rect">
            <a:avLst/>
          </a:prstGeom>
          <a:noFill/>
          <a:ln>
            <a:noFill/>
          </a:ln>
        </p:spPr>
        <p:txBody>
          <a:bodyPr wrap="square" lIns="0" tIns="0" rIns="0" bIns="0" rtlCol="0" anchor="ctr">
            <a:noAutofit/>
          </a:bodyPr>
          <a:lstStyle/>
          <a:p>
            <a:pPr algn="ctr">
              <a:lnSpc>
                <a:spcPct val="130000"/>
              </a:lnSpc>
            </a:pPr>
            <a:r>
              <a:rPr kumimoji="1" lang="ja-JP" altLang="en-US" sz="4400" b="1" dirty="0">
                <a:solidFill>
                  <a:schemeClr val="tx2"/>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cs typeface="メイリオ" panose="020B0604030504040204" pitchFamily="50" charset="-128"/>
              </a:rPr>
              <a:t>第１回 単位ＰＴＡ保護者代表者会研修会</a:t>
            </a:r>
            <a:endParaRPr kumimoji="1" lang="en-US" altLang="ja-JP" sz="4400" b="1" dirty="0">
              <a:solidFill>
                <a:schemeClr val="tx2"/>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endParaRPr>
          </a:p>
        </p:txBody>
      </p:sp>
      <p:sp>
        <p:nvSpPr>
          <p:cNvPr id="3" name="スライド番号プレースホルダー 2">
            <a:extLst>
              <a:ext uri="{FF2B5EF4-FFF2-40B4-BE49-F238E27FC236}">
                <a16:creationId xmlns:a16="http://schemas.microsoft.com/office/drawing/2014/main" id="{B13A2631-98A4-4E03-BCB2-6D31AD05E79F}"/>
              </a:ext>
            </a:extLst>
          </p:cNvPr>
          <p:cNvSpPr>
            <a:spLocks noGrp="1"/>
          </p:cNvSpPr>
          <p:nvPr>
            <p:ph type="sldNum" sz="quarter" idx="12"/>
          </p:nvPr>
        </p:nvSpPr>
        <p:spPr/>
        <p:txBody>
          <a:bodyPr/>
          <a:lstStyle/>
          <a:p>
            <a:pPr rtl="0"/>
            <a:fld id="{401CF334-2D5C-4859-84A6-CA7E6E43FAEB}" type="slidenum">
              <a:rPr lang="en-US" altLang="ja-JP" noProof="0" smtClean="0"/>
              <a:t>30</a:t>
            </a:fld>
            <a:endParaRPr lang="ja-JP" altLang="en-US" noProof="0" dirty="0"/>
          </a:p>
        </p:txBody>
      </p:sp>
    </p:spTree>
    <p:extLst>
      <p:ext uri="{BB962C8B-B14F-4D97-AF65-F5344CB8AC3E}">
        <p14:creationId xmlns:p14="http://schemas.microsoft.com/office/powerpoint/2010/main" val="87482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クリックすると新しいウィンドウで開きます"/>
          <p:cNvPicPr>
            <a:picLocks noChangeAspect="1" noChangeArrowheads="1"/>
          </p:cNvPicPr>
          <p:nvPr/>
        </p:nvPicPr>
        <p:blipFill rotWithShape="1">
          <a:blip r:embed="rId3">
            <a:extLst>
              <a:ext uri="{28A0092B-C50C-407E-A947-70E740481C1C}">
                <a14:useLocalDpi xmlns:a14="http://schemas.microsoft.com/office/drawing/2010/main" val="0"/>
              </a:ext>
            </a:extLst>
          </a:blip>
          <a:srcRect l="15765" r="14445"/>
          <a:stretch/>
        </p:blipFill>
        <p:spPr bwMode="auto">
          <a:xfrm>
            <a:off x="7411802" y="4015250"/>
            <a:ext cx="4343400" cy="2333836"/>
          </a:xfrm>
          <a:prstGeom prst="rect">
            <a:avLst/>
          </a:prstGeom>
          <a:noFill/>
          <a:extLst>
            <a:ext uri="{909E8E84-426E-40DD-AFC4-6F175D3DCCD1}">
              <a14:hiddenFill xmlns:a14="http://schemas.microsoft.com/office/drawing/2010/main">
                <a:solidFill>
                  <a:srgbClr val="FFFFFF"/>
                </a:solidFill>
              </a14:hiddenFill>
            </a:ext>
          </a:extLst>
        </p:spPr>
      </p:pic>
      <p:sp>
        <p:nvSpPr>
          <p:cNvPr id="2" name="コンテンツ プレースホルダー 1"/>
          <p:cNvSpPr>
            <a:spLocks noGrp="1"/>
          </p:cNvSpPr>
          <p:nvPr>
            <p:ph idx="1"/>
          </p:nvPr>
        </p:nvSpPr>
        <p:spPr>
          <a:xfrm>
            <a:off x="821446" y="1805940"/>
            <a:ext cx="11233248" cy="4488693"/>
          </a:xfrm>
        </p:spPr>
        <p:txBody>
          <a:bodyPr>
            <a:normAutofit/>
          </a:bodyPr>
          <a:lstStyle/>
          <a:p>
            <a:pPr marL="0" indent="0">
              <a:lnSpc>
                <a:spcPct val="120000"/>
              </a:lnSpc>
              <a:buNone/>
            </a:pPr>
            <a:r>
              <a:rPr lang="ja-JP" altLang="en-US" sz="3600" dirty="0">
                <a:latin typeface="HGS明朝E" panose="02020900000000000000" pitchFamily="18" charset="-128"/>
                <a:ea typeface="HGS明朝E" panose="02020900000000000000" pitchFamily="18" charset="-128"/>
              </a:rPr>
              <a:t>＜分散会テーマ＞</a:t>
            </a:r>
            <a:endParaRPr lang="en-US" altLang="ja-JP" sz="3600" dirty="0">
              <a:latin typeface="HGS明朝E" panose="02020900000000000000" pitchFamily="18" charset="-128"/>
              <a:ea typeface="HGS明朝E" panose="02020900000000000000" pitchFamily="18" charset="-128"/>
            </a:endParaRPr>
          </a:p>
          <a:p>
            <a:pPr marL="0" indent="0">
              <a:lnSpc>
                <a:spcPct val="120000"/>
              </a:lnSpc>
              <a:buNone/>
            </a:pPr>
            <a:r>
              <a:rPr lang="ja-JP" altLang="en-US" dirty="0">
                <a:latin typeface="HGS明朝E" panose="02020900000000000000" pitchFamily="18" charset="-128"/>
                <a:ea typeface="HGS明朝E" panose="02020900000000000000" pitchFamily="18" charset="-128"/>
              </a:rPr>
              <a:t>１）自分をみんなを知ろう。</a:t>
            </a:r>
            <a:endParaRPr lang="en-US" altLang="ja-JP" dirty="0">
              <a:latin typeface="HGS明朝E" panose="02020900000000000000" pitchFamily="18" charset="-128"/>
              <a:ea typeface="HGS明朝E" panose="02020900000000000000" pitchFamily="18" charset="-128"/>
            </a:endParaRPr>
          </a:p>
          <a:p>
            <a:pPr marL="0" indent="0">
              <a:lnSpc>
                <a:spcPct val="120000"/>
              </a:lnSpc>
              <a:buNone/>
            </a:pPr>
            <a:r>
              <a:rPr lang="ja-JP" altLang="en-US" dirty="0">
                <a:latin typeface="HGS明朝E" panose="02020900000000000000" pitchFamily="18" charset="-128"/>
                <a:ea typeface="HGS明朝E" panose="02020900000000000000" pitchFamily="18" charset="-128"/>
              </a:rPr>
              <a:t>２）他の学校ではどんな活動をしてきた？</a:t>
            </a:r>
            <a:endParaRPr lang="en-US" altLang="ja-JP" dirty="0">
              <a:latin typeface="HGS明朝E" panose="02020900000000000000" pitchFamily="18" charset="-128"/>
              <a:ea typeface="HGS明朝E" panose="02020900000000000000" pitchFamily="18" charset="-128"/>
            </a:endParaRPr>
          </a:p>
          <a:p>
            <a:pPr marL="0" indent="0">
              <a:lnSpc>
                <a:spcPct val="120000"/>
              </a:lnSpc>
              <a:buNone/>
            </a:pPr>
            <a:r>
              <a:rPr lang="ja-JP" altLang="en-US" dirty="0">
                <a:latin typeface="HGS明朝E" panose="02020900000000000000" pitchFamily="18" charset="-128"/>
                <a:ea typeface="HGS明朝E" panose="02020900000000000000" pitchFamily="18" charset="-128"/>
              </a:rPr>
              <a:t>３）一年を振り返ってどうでしたか？</a:t>
            </a:r>
            <a:endParaRPr lang="en-US" altLang="ja-JP" dirty="0">
              <a:latin typeface="HGS明朝E" panose="02020900000000000000" pitchFamily="18" charset="-128"/>
              <a:ea typeface="HGS明朝E" panose="02020900000000000000" pitchFamily="18" charset="-128"/>
            </a:endParaRPr>
          </a:p>
          <a:p>
            <a:pPr marL="0" indent="0">
              <a:lnSpc>
                <a:spcPct val="120000"/>
              </a:lnSpc>
              <a:buNone/>
            </a:pPr>
            <a:r>
              <a:rPr lang="ja-JP" altLang="en-US" dirty="0">
                <a:latin typeface="HGS明朝E" panose="02020900000000000000" pitchFamily="18" charset="-128"/>
                <a:ea typeface="HGS明朝E" panose="02020900000000000000" pitchFamily="18" charset="-128"/>
              </a:rPr>
              <a:t>４）目標とそれに対する結果</a:t>
            </a:r>
            <a:endParaRPr lang="en-US" altLang="ja-JP" dirty="0">
              <a:latin typeface="HGS明朝E" panose="02020900000000000000" pitchFamily="18" charset="-128"/>
              <a:ea typeface="HGS明朝E" panose="02020900000000000000" pitchFamily="18" charset="-128"/>
            </a:endParaRPr>
          </a:p>
          <a:p>
            <a:pPr marL="0" indent="0">
              <a:lnSpc>
                <a:spcPct val="120000"/>
              </a:lnSpc>
              <a:buNone/>
            </a:pPr>
            <a:r>
              <a:rPr lang="ja-JP" altLang="en-US" dirty="0">
                <a:solidFill>
                  <a:prstClr val="black"/>
                </a:solidFill>
                <a:latin typeface="HGS明朝E" panose="02020900000000000000" pitchFamily="18" charset="-128"/>
                <a:ea typeface="HGS明朝E" panose="02020900000000000000" pitchFamily="18" charset="-128"/>
              </a:rPr>
              <a:t>５）次年度へむけて</a:t>
            </a:r>
            <a:endParaRPr lang="ja-JP" altLang="ja-JP" dirty="0">
              <a:latin typeface="HGS明朝E" panose="02020900000000000000" pitchFamily="18" charset="-128"/>
              <a:ea typeface="HGS明朝E" panose="02020900000000000000" pitchFamily="18" charset="-128"/>
            </a:endParaRPr>
          </a:p>
        </p:txBody>
      </p:sp>
      <p:pic>
        <p:nvPicPr>
          <p:cNvPr id="5" name="Picture 2" descr="長野市PTA連合会"/>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6760" y="448655"/>
            <a:ext cx="3388442" cy="400283"/>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CD464C71-F13F-4F0B-908F-824D19497AE6}"/>
              </a:ext>
            </a:extLst>
          </p:cNvPr>
          <p:cNvSpPr txBox="1"/>
          <p:nvPr/>
        </p:nvSpPr>
        <p:spPr>
          <a:xfrm>
            <a:off x="251457" y="627772"/>
            <a:ext cx="11803237" cy="1178168"/>
          </a:xfrm>
          <a:prstGeom prst="rect">
            <a:avLst/>
          </a:prstGeom>
          <a:noFill/>
          <a:ln>
            <a:noFill/>
          </a:ln>
        </p:spPr>
        <p:txBody>
          <a:bodyPr wrap="square" lIns="0" tIns="0" rIns="0" bIns="0" rtlCol="0" anchor="ctr">
            <a:noAutofit/>
          </a:bodyPr>
          <a:lstStyle/>
          <a:p>
            <a:pPr algn="ctr">
              <a:lnSpc>
                <a:spcPct val="130000"/>
              </a:lnSpc>
            </a:pPr>
            <a:r>
              <a:rPr kumimoji="1" lang="ja-JP" altLang="en-US" sz="4400" b="1" dirty="0">
                <a:solidFill>
                  <a:schemeClr val="tx2"/>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cs typeface="メイリオ" panose="020B0604030504040204" pitchFamily="50" charset="-128"/>
              </a:rPr>
              <a:t>第２回 単位ＰＴＡ保護者代表者会研修会</a:t>
            </a:r>
            <a:endParaRPr kumimoji="1" lang="en-US" altLang="ja-JP" sz="4400" b="1" dirty="0">
              <a:solidFill>
                <a:schemeClr val="tx2"/>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endParaRPr>
          </a:p>
        </p:txBody>
      </p:sp>
      <p:sp>
        <p:nvSpPr>
          <p:cNvPr id="3" name="スライド番号プレースホルダー 2">
            <a:extLst>
              <a:ext uri="{FF2B5EF4-FFF2-40B4-BE49-F238E27FC236}">
                <a16:creationId xmlns:a16="http://schemas.microsoft.com/office/drawing/2014/main" id="{E1AC59BF-6E07-4594-AA81-F9A45238A9CB}"/>
              </a:ext>
            </a:extLst>
          </p:cNvPr>
          <p:cNvSpPr>
            <a:spLocks noGrp="1"/>
          </p:cNvSpPr>
          <p:nvPr>
            <p:ph type="sldNum" sz="quarter" idx="12"/>
          </p:nvPr>
        </p:nvSpPr>
        <p:spPr/>
        <p:txBody>
          <a:bodyPr/>
          <a:lstStyle/>
          <a:p>
            <a:pPr rtl="0"/>
            <a:fld id="{401CF334-2D5C-4859-84A6-CA7E6E43FAEB}" type="slidenum">
              <a:rPr lang="en-US" altLang="ja-JP" noProof="0" smtClean="0"/>
              <a:t>31</a:t>
            </a:fld>
            <a:endParaRPr lang="ja-JP" altLang="en-US" noProof="0" dirty="0"/>
          </a:p>
        </p:txBody>
      </p:sp>
    </p:spTree>
    <p:extLst>
      <p:ext uri="{BB962C8B-B14F-4D97-AF65-F5344CB8AC3E}">
        <p14:creationId xmlns:p14="http://schemas.microsoft.com/office/powerpoint/2010/main" val="333380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長野市PTA連合会">
            <a:extLst>
              <a:ext uri="{FF2B5EF4-FFF2-40B4-BE49-F238E27FC236}">
                <a16:creationId xmlns:a16="http://schemas.microsoft.com/office/drawing/2014/main" id="{3255633A-8DC0-4C95-8B7D-8EB337356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8036" y="838642"/>
            <a:ext cx="2600325" cy="40957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CD464C71-F13F-4F0B-908F-824D19497AE6}"/>
              </a:ext>
            </a:extLst>
          </p:cNvPr>
          <p:cNvSpPr txBox="1"/>
          <p:nvPr/>
        </p:nvSpPr>
        <p:spPr>
          <a:xfrm>
            <a:off x="365767" y="1686917"/>
            <a:ext cx="11465167" cy="4705269"/>
          </a:xfrm>
          <a:prstGeom prst="rect">
            <a:avLst/>
          </a:prstGeom>
          <a:noFill/>
          <a:ln>
            <a:noFill/>
          </a:ln>
        </p:spPr>
        <p:txBody>
          <a:bodyPr wrap="square" lIns="0" tIns="0" rIns="0" bIns="0" rtlCol="0">
            <a:noAutofit/>
          </a:bodyPr>
          <a:lstStyle/>
          <a:p>
            <a:r>
              <a:rPr kumimoji="1" lang="ja-JP" altLang="en-US" sz="2800" dirty="0">
                <a:latin typeface="HGS明朝E" panose="02020900000000000000" pitchFamily="18" charset="-128"/>
                <a:ea typeface="HGS明朝E" panose="02020900000000000000" pitchFamily="18" charset="-128"/>
              </a:rPr>
              <a:t>○初めて会う日人ばかりで緊張したが、同じ悩みを</a:t>
            </a:r>
            <a:r>
              <a:rPr kumimoji="1" lang="ja-JP" altLang="en-US" sz="2800" b="1" dirty="0">
                <a:solidFill>
                  <a:srgbClr val="FF0000"/>
                </a:solidFill>
                <a:latin typeface="HGS明朝E" panose="02020900000000000000" pitchFamily="18" charset="-128"/>
                <a:ea typeface="HGS明朝E" panose="02020900000000000000" pitchFamily="18" charset="-128"/>
              </a:rPr>
              <a:t>共有できてよかった</a:t>
            </a:r>
            <a:r>
              <a:rPr kumimoji="1" lang="ja-JP" altLang="en-US" sz="2800" dirty="0">
                <a:latin typeface="HGS明朝E" panose="02020900000000000000" pitchFamily="18" charset="-128"/>
                <a:ea typeface="HGS明朝E" panose="02020900000000000000" pitchFamily="18" charset="-128"/>
              </a:rPr>
              <a:t>。</a:t>
            </a:r>
            <a:endParaRPr kumimoji="1" lang="en-US" altLang="ja-JP" sz="2800" dirty="0">
              <a:latin typeface="HGS明朝E" panose="02020900000000000000" pitchFamily="18" charset="-128"/>
              <a:ea typeface="HGS明朝E" panose="02020900000000000000" pitchFamily="18" charset="-128"/>
            </a:endParaRPr>
          </a:p>
          <a:p>
            <a:r>
              <a:rPr kumimoji="1" lang="ja-JP" altLang="en-US" sz="2800" dirty="0">
                <a:latin typeface="HGS明朝E" panose="02020900000000000000" pitchFamily="18" charset="-128"/>
                <a:ea typeface="HGS明朝E" panose="02020900000000000000" pitchFamily="18" charset="-128"/>
              </a:rPr>
              <a:t>○進行役の役員の方がスムーズに進行してくれて</a:t>
            </a:r>
            <a:r>
              <a:rPr kumimoji="1" lang="ja-JP" altLang="en-US" sz="2800" b="1" dirty="0">
                <a:solidFill>
                  <a:srgbClr val="FF0000"/>
                </a:solidFill>
                <a:latin typeface="HGS明朝E" panose="02020900000000000000" pitchFamily="18" charset="-128"/>
                <a:ea typeface="HGS明朝E" panose="02020900000000000000" pitchFamily="18" charset="-128"/>
              </a:rPr>
              <a:t>安心して発言できた</a:t>
            </a:r>
            <a:r>
              <a:rPr kumimoji="1" lang="ja-JP" altLang="en-US" sz="2800" dirty="0">
                <a:latin typeface="HGS明朝E" panose="02020900000000000000" pitchFamily="18" charset="-128"/>
                <a:ea typeface="HGS明朝E" panose="02020900000000000000" pitchFamily="18" charset="-128"/>
              </a:rPr>
              <a:t>。</a:t>
            </a:r>
            <a:endParaRPr kumimoji="1" lang="en-US" altLang="ja-JP" sz="2800" dirty="0">
              <a:latin typeface="HGS明朝E" panose="02020900000000000000" pitchFamily="18" charset="-128"/>
              <a:ea typeface="HGS明朝E" panose="02020900000000000000" pitchFamily="18" charset="-128"/>
            </a:endParaRPr>
          </a:p>
          <a:p>
            <a:r>
              <a:rPr kumimoji="1" lang="ja-JP" altLang="en-US" sz="2800" dirty="0">
                <a:latin typeface="HGS明朝E" panose="02020900000000000000" pitchFamily="18" charset="-128"/>
                <a:ea typeface="HGS明朝E" panose="02020900000000000000" pitchFamily="18" charset="-128"/>
              </a:rPr>
              <a:t>○他の学校の事も聞けて</a:t>
            </a:r>
            <a:r>
              <a:rPr kumimoji="1" lang="ja-JP" altLang="en-US" sz="2800" b="1" dirty="0">
                <a:solidFill>
                  <a:srgbClr val="FF0000"/>
                </a:solidFill>
                <a:latin typeface="HGS明朝E" panose="02020900000000000000" pitchFamily="18" charset="-128"/>
                <a:ea typeface="HGS明朝E" panose="02020900000000000000" pitchFamily="18" charset="-128"/>
              </a:rPr>
              <a:t>参考になった</a:t>
            </a:r>
            <a:r>
              <a:rPr kumimoji="1" lang="ja-JP" altLang="en-US" sz="2800" dirty="0">
                <a:latin typeface="HGS明朝E" panose="02020900000000000000" pitchFamily="18" charset="-128"/>
                <a:ea typeface="HGS明朝E" panose="02020900000000000000" pitchFamily="18" charset="-128"/>
              </a:rPr>
              <a:t>。</a:t>
            </a:r>
            <a:endParaRPr kumimoji="1" lang="en-US" altLang="ja-JP" sz="2800" dirty="0">
              <a:latin typeface="HGS明朝E" panose="02020900000000000000" pitchFamily="18" charset="-128"/>
              <a:ea typeface="HGS明朝E" panose="02020900000000000000" pitchFamily="18" charset="-128"/>
            </a:endParaRPr>
          </a:p>
          <a:p>
            <a:r>
              <a:rPr kumimoji="1" lang="ja-JP" altLang="en-US" sz="2800" dirty="0">
                <a:latin typeface="HGS明朝E" panose="02020900000000000000" pitchFamily="18" charset="-128"/>
                <a:ea typeface="HGS明朝E" panose="02020900000000000000" pitchFamily="18" charset="-128"/>
              </a:rPr>
              <a:t>○</a:t>
            </a:r>
            <a:r>
              <a:rPr kumimoji="1" lang="ja-JP" altLang="en-US" sz="2800" b="1" dirty="0">
                <a:solidFill>
                  <a:srgbClr val="FF0000"/>
                </a:solidFill>
                <a:latin typeface="HGS明朝E" panose="02020900000000000000" pitchFamily="18" charset="-128"/>
                <a:ea typeface="HGS明朝E" panose="02020900000000000000" pitchFamily="18" charset="-128"/>
              </a:rPr>
              <a:t>自分の学校以外の活動を聞ける機会</a:t>
            </a:r>
            <a:r>
              <a:rPr kumimoji="1" lang="ja-JP" altLang="en-US" sz="2800" dirty="0">
                <a:latin typeface="HGS明朝E" panose="02020900000000000000" pitchFamily="18" charset="-128"/>
                <a:ea typeface="HGS明朝E" panose="02020900000000000000" pitchFamily="18" charset="-128"/>
              </a:rPr>
              <a:t>がなかったので参考になった。</a:t>
            </a:r>
            <a:endParaRPr kumimoji="1" lang="en-US" altLang="ja-JP" sz="2800" b="1" dirty="0">
              <a:latin typeface="HGS明朝E" panose="02020900000000000000" pitchFamily="18" charset="-128"/>
              <a:ea typeface="HGS明朝E" panose="02020900000000000000" pitchFamily="18" charset="-128"/>
            </a:endParaRPr>
          </a:p>
          <a:p>
            <a:r>
              <a:rPr kumimoji="1" lang="ja-JP" altLang="en-US" sz="2800" dirty="0">
                <a:latin typeface="HGS明朝E" panose="02020900000000000000" pitchFamily="18" charset="-128"/>
                <a:ea typeface="HGS明朝E" panose="02020900000000000000" pitchFamily="18" charset="-128"/>
              </a:rPr>
              <a:t>○「分散会」は、苦手意識があったがやってみたら</a:t>
            </a:r>
            <a:r>
              <a:rPr kumimoji="1" lang="ja-JP" altLang="en-US" sz="2800" b="1" dirty="0">
                <a:solidFill>
                  <a:srgbClr val="FF0000"/>
                </a:solidFill>
                <a:latin typeface="HGS明朝E" panose="02020900000000000000" pitchFamily="18" charset="-128"/>
                <a:ea typeface="HGS明朝E" panose="02020900000000000000" pitchFamily="18" charset="-128"/>
              </a:rPr>
              <a:t>楽しかった。</a:t>
            </a:r>
            <a:endParaRPr kumimoji="1" lang="en-US" altLang="ja-JP" sz="2800" b="1" dirty="0">
              <a:solidFill>
                <a:srgbClr val="FF0000"/>
              </a:solidFill>
              <a:latin typeface="HGS明朝E" panose="02020900000000000000" pitchFamily="18" charset="-128"/>
              <a:ea typeface="HGS明朝E" panose="02020900000000000000" pitchFamily="18" charset="-128"/>
            </a:endParaRPr>
          </a:p>
          <a:p>
            <a:r>
              <a:rPr kumimoji="1" lang="ja-JP" altLang="en-US" sz="2800" dirty="0">
                <a:latin typeface="HGS明朝E" panose="02020900000000000000" pitchFamily="18" charset="-128"/>
                <a:ea typeface="HGS明朝E" panose="02020900000000000000" pitchFamily="18" charset="-128"/>
              </a:rPr>
              <a:t>○学級でもやってみたい参考になる研修会だった。</a:t>
            </a:r>
            <a:endParaRPr kumimoji="1" lang="en-US" altLang="ja-JP" sz="2800" dirty="0">
              <a:latin typeface="HGS明朝E" panose="02020900000000000000" pitchFamily="18" charset="-128"/>
              <a:ea typeface="HGS明朝E" panose="02020900000000000000" pitchFamily="18" charset="-128"/>
            </a:endParaRPr>
          </a:p>
          <a:p>
            <a:pPr lvl="0"/>
            <a:r>
              <a:rPr kumimoji="1" lang="ja-JP" altLang="en-US" sz="2800" dirty="0">
                <a:latin typeface="HGS明朝E" panose="02020900000000000000" pitchFamily="18" charset="-128"/>
                <a:ea typeface="HGS明朝E" panose="02020900000000000000" pitchFamily="18" charset="-128"/>
              </a:rPr>
              <a:t>○２回目は、１回目と同じメンバーでの話し合いで安心した。</a:t>
            </a:r>
            <a:endParaRPr kumimoji="1" lang="en-US" altLang="ja-JP" sz="2800" dirty="0">
              <a:latin typeface="HGS明朝E" panose="02020900000000000000" pitchFamily="18" charset="-128"/>
              <a:ea typeface="HGS明朝E" panose="02020900000000000000" pitchFamily="18" charset="-128"/>
            </a:endParaRPr>
          </a:p>
          <a:p>
            <a:pPr lvl="0"/>
            <a:r>
              <a:rPr kumimoji="1" lang="ja-JP" altLang="en-US" sz="2800" dirty="0">
                <a:latin typeface="HGS明朝E" panose="02020900000000000000" pitchFamily="18" charset="-128"/>
                <a:ea typeface="HGS明朝E" panose="02020900000000000000" pitchFamily="18" charset="-128"/>
              </a:rPr>
              <a:t>○２回目の</a:t>
            </a:r>
            <a:r>
              <a:rPr kumimoji="1" lang="ja-JP" altLang="en-US" sz="2800" b="1" dirty="0">
                <a:solidFill>
                  <a:srgbClr val="FF0000"/>
                </a:solidFill>
                <a:latin typeface="HGS明朝E" panose="02020900000000000000" pitchFamily="18" charset="-128"/>
                <a:ea typeface="HGS明朝E" panose="02020900000000000000" pitchFamily="18" charset="-128"/>
              </a:rPr>
              <a:t>好きですカードの交換は、恥ずかしかったけど嬉しかった</a:t>
            </a:r>
            <a:r>
              <a:rPr kumimoji="1" lang="ja-JP" altLang="en-US" sz="2800" dirty="0">
                <a:latin typeface="HGS明朝E" panose="02020900000000000000" pitchFamily="18" charset="-128"/>
                <a:ea typeface="HGS明朝E" panose="02020900000000000000" pitchFamily="18" charset="-128"/>
              </a:rPr>
              <a:t>。</a:t>
            </a:r>
            <a:endParaRPr kumimoji="1" lang="en-US" altLang="ja-JP" sz="2800" dirty="0">
              <a:latin typeface="HGS明朝E" panose="02020900000000000000" pitchFamily="18" charset="-128"/>
              <a:ea typeface="HGS明朝E" panose="02020900000000000000" pitchFamily="18" charset="-128"/>
            </a:endParaRPr>
          </a:p>
          <a:p>
            <a:pPr lvl="0"/>
            <a:r>
              <a:rPr kumimoji="1" lang="ja-JP" altLang="en-US" sz="2800" dirty="0">
                <a:latin typeface="HGS明朝E" panose="02020900000000000000" pitchFamily="18" charset="-128"/>
                <a:ea typeface="HGS明朝E" panose="02020900000000000000" pitchFamily="18" charset="-128"/>
              </a:rPr>
              <a:t>○話してみると同じ悩みを持っている人も多く安心した。</a:t>
            </a:r>
            <a:endParaRPr kumimoji="1" lang="en-US" altLang="ja-JP" sz="2800" dirty="0">
              <a:latin typeface="HGS明朝E" panose="02020900000000000000" pitchFamily="18" charset="-128"/>
              <a:ea typeface="HGS明朝E" panose="02020900000000000000" pitchFamily="18" charset="-128"/>
            </a:endParaRPr>
          </a:p>
          <a:p>
            <a:pPr lvl="0"/>
            <a:r>
              <a:rPr kumimoji="1" lang="ja-JP" altLang="en-US" sz="2800" dirty="0">
                <a:latin typeface="HGS明朝E" panose="02020900000000000000" pitchFamily="18" charset="-128"/>
                <a:ea typeface="HGS明朝E" panose="02020900000000000000" pitchFamily="18" charset="-128"/>
              </a:rPr>
              <a:t>○たくさん</a:t>
            </a:r>
            <a:r>
              <a:rPr kumimoji="1" lang="ja-JP" altLang="en-US" sz="2800" b="1" dirty="0">
                <a:solidFill>
                  <a:srgbClr val="FF0000"/>
                </a:solidFill>
                <a:latin typeface="HGS明朝E" panose="02020900000000000000" pitchFamily="18" charset="-128"/>
                <a:ea typeface="HGS明朝E" panose="02020900000000000000" pitchFamily="18" charset="-128"/>
              </a:rPr>
              <a:t>笑った</a:t>
            </a:r>
            <a:r>
              <a:rPr kumimoji="1" lang="ja-JP" altLang="en-US" sz="2800" dirty="0">
                <a:latin typeface="HGS明朝E" panose="02020900000000000000" pitchFamily="18" charset="-128"/>
                <a:ea typeface="HGS明朝E" panose="02020900000000000000" pitchFamily="18" charset="-128"/>
              </a:rPr>
              <a:t>。</a:t>
            </a:r>
            <a:endParaRPr kumimoji="1" lang="en-US" altLang="ja-JP" sz="4000" b="1" dirty="0">
              <a:solidFill>
                <a:schemeClr val="accent6">
                  <a:lumMod val="50000"/>
                </a:schemeClr>
              </a:solidFill>
              <a:latin typeface="HGS明朝E" panose="02020900000000000000" pitchFamily="18" charset="-128"/>
              <a:ea typeface="HGS明朝E" panose="02020900000000000000" pitchFamily="18" charset="-128"/>
            </a:endParaRPr>
          </a:p>
          <a:p>
            <a:pPr lvl="0"/>
            <a:r>
              <a:rPr kumimoji="1" lang="ja-JP" altLang="en-US" sz="2800" dirty="0">
                <a:latin typeface="HGS明朝E" panose="02020900000000000000" pitchFamily="18" charset="-128"/>
                <a:ea typeface="HGS明朝E" panose="02020900000000000000" pitchFamily="18" charset="-128"/>
              </a:rPr>
              <a:t>○</a:t>
            </a:r>
            <a:r>
              <a:rPr kumimoji="1" lang="ja-JP" altLang="en-US" sz="2800" b="1" dirty="0">
                <a:solidFill>
                  <a:srgbClr val="FF0000"/>
                </a:solidFill>
                <a:latin typeface="HGS明朝E" panose="02020900000000000000" pitchFamily="18" charset="-128"/>
                <a:ea typeface="HGS明朝E" panose="02020900000000000000" pitchFamily="18" charset="-128"/>
              </a:rPr>
              <a:t>話せる雰囲気</a:t>
            </a:r>
            <a:r>
              <a:rPr kumimoji="1" lang="ja-JP" altLang="en-US" sz="2800" dirty="0">
                <a:latin typeface="HGS明朝E" panose="02020900000000000000" pitchFamily="18" charset="-128"/>
                <a:ea typeface="HGS明朝E" panose="02020900000000000000" pitchFamily="18" charset="-128"/>
              </a:rPr>
              <a:t>を作るって大切だなぁと感じた。</a:t>
            </a:r>
            <a:endParaRPr kumimoji="1" lang="en-US" altLang="ja-JP" sz="2800" b="1" dirty="0">
              <a:solidFill>
                <a:schemeClr val="accent6">
                  <a:lumMod val="50000"/>
                </a:schemeClr>
              </a:solidFill>
              <a:latin typeface="HGS明朝E" panose="02020900000000000000" pitchFamily="18" charset="-128"/>
              <a:ea typeface="HGS明朝E" panose="02020900000000000000" pitchFamily="18" charset="-128"/>
            </a:endParaRPr>
          </a:p>
        </p:txBody>
      </p:sp>
      <p:sp>
        <p:nvSpPr>
          <p:cNvPr id="7" name="正方形/長方形 6"/>
          <p:cNvSpPr/>
          <p:nvPr/>
        </p:nvSpPr>
        <p:spPr>
          <a:xfrm>
            <a:off x="365768" y="943518"/>
            <a:ext cx="10105295" cy="540725"/>
          </a:xfrm>
          <a:prstGeom prst="rect">
            <a:avLst/>
          </a:prstGeom>
        </p:spPr>
        <p:txBody>
          <a:bodyPr wrap="square">
            <a:spAutoFit/>
          </a:bodyPr>
          <a:lstStyle/>
          <a:p>
            <a:pPr lvl="0">
              <a:lnSpc>
                <a:spcPct val="120000"/>
              </a:lnSpc>
            </a:pPr>
            <a:r>
              <a:rPr kumimoji="1" lang="ja-JP" altLang="en-US" sz="2800" b="1" dirty="0">
                <a:solidFill>
                  <a:srgbClr val="0989B1">
                    <a:lumMod val="50000"/>
                  </a:srgbClr>
                </a:solidFill>
                <a:latin typeface="HGS明朝E" panose="02020900000000000000" pitchFamily="18" charset="-128"/>
                <a:ea typeface="HGS明朝E" panose="02020900000000000000" pitchFamily="18" charset="-128"/>
              </a:rPr>
              <a:t>研修会に参加してみて</a:t>
            </a:r>
          </a:p>
        </p:txBody>
      </p:sp>
      <p:sp>
        <p:nvSpPr>
          <p:cNvPr id="2" name="スライド番号プレースホルダー 1">
            <a:extLst>
              <a:ext uri="{FF2B5EF4-FFF2-40B4-BE49-F238E27FC236}">
                <a16:creationId xmlns:a16="http://schemas.microsoft.com/office/drawing/2014/main" id="{44C47E16-2812-4D56-A305-C73DA53422EB}"/>
              </a:ext>
            </a:extLst>
          </p:cNvPr>
          <p:cNvSpPr>
            <a:spLocks noGrp="1"/>
          </p:cNvSpPr>
          <p:nvPr>
            <p:ph type="sldNum" sz="quarter" idx="12"/>
          </p:nvPr>
        </p:nvSpPr>
        <p:spPr/>
        <p:txBody>
          <a:bodyPr/>
          <a:lstStyle/>
          <a:p>
            <a:pPr rtl="0"/>
            <a:fld id="{401CF334-2D5C-4859-84A6-CA7E6E43FAEB}" type="slidenum">
              <a:rPr lang="en-US" altLang="ja-JP" noProof="0" smtClean="0"/>
              <a:t>32</a:t>
            </a:fld>
            <a:endParaRPr lang="ja-JP" altLang="en-US" noProof="0" dirty="0"/>
          </a:p>
        </p:txBody>
      </p:sp>
    </p:spTree>
    <p:extLst>
      <p:ext uri="{BB962C8B-B14F-4D97-AF65-F5344CB8AC3E}">
        <p14:creationId xmlns:p14="http://schemas.microsoft.com/office/powerpoint/2010/main" val="23165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長野市PTA連合会">
            <a:extLst>
              <a:ext uri="{FF2B5EF4-FFF2-40B4-BE49-F238E27FC236}">
                <a16:creationId xmlns:a16="http://schemas.microsoft.com/office/drawing/2014/main" id="{3255633A-8DC0-4C95-8B7D-8EB337356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8036" y="838642"/>
            <a:ext cx="2600325" cy="40957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CD464C71-F13F-4F0B-908F-824D19497AE6}"/>
              </a:ext>
            </a:extLst>
          </p:cNvPr>
          <p:cNvSpPr txBox="1"/>
          <p:nvPr/>
        </p:nvSpPr>
        <p:spPr>
          <a:xfrm>
            <a:off x="365768" y="1854557"/>
            <a:ext cx="11465167" cy="4705269"/>
          </a:xfrm>
          <a:prstGeom prst="rect">
            <a:avLst/>
          </a:prstGeom>
          <a:noFill/>
          <a:ln>
            <a:noFill/>
          </a:ln>
        </p:spPr>
        <p:txBody>
          <a:bodyPr wrap="square" lIns="0" tIns="0" rIns="0" bIns="0" rtlCol="0">
            <a:noAutofit/>
          </a:bodyPr>
          <a:lstStyle/>
          <a:p>
            <a:r>
              <a:rPr kumimoji="1" lang="ja-JP" altLang="en-US" sz="2800" dirty="0">
                <a:latin typeface="HGS明朝E" panose="02020900000000000000" pitchFamily="18" charset="-128"/>
                <a:ea typeface="HGS明朝E" panose="02020900000000000000" pitchFamily="18" charset="-128"/>
              </a:rPr>
              <a:t>○最初は、どうやっていいかわからなかったが、実際は</a:t>
            </a:r>
            <a:r>
              <a:rPr kumimoji="1" lang="ja-JP" altLang="en-US" sz="2800" b="1" dirty="0">
                <a:solidFill>
                  <a:srgbClr val="FF0000"/>
                </a:solidFill>
                <a:latin typeface="HGS明朝E" panose="02020900000000000000" pitchFamily="18" charset="-128"/>
                <a:ea typeface="HGS明朝E" panose="02020900000000000000" pitchFamily="18" charset="-128"/>
              </a:rPr>
              <a:t>楽しく出来た</a:t>
            </a:r>
            <a:r>
              <a:rPr kumimoji="1" lang="ja-JP" altLang="en-US" sz="2800" dirty="0">
                <a:latin typeface="HGS明朝E" panose="02020900000000000000" pitchFamily="18" charset="-128"/>
                <a:ea typeface="HGS明朝E" panose="02020900000000000000" pitchFamily="18" charset="-128"/>
              </a:rPr>
              <a:t>。</a:t>
            </a:r>
            <a:endParaRPr kumimoji="1" lang="en-US" altLang="ja-JP" sz="2800" dirty="0">
              <a:latin typeface="HGS明朝E" panose="02020900000000000000" pitchFamily="18" charset="-128"/>
              <a:ea typeface="HGS明朝E" panose="02020900000000000000" pitchFamily="18" charset="-128"/>
            </a:endParaRPr>
          </a:p>
          <a:p>
            <a:r>
              <a:rPr kumimoji="1" lang="ja-JP" altLang="en-US" sz="2800" dirty="0">
                <a:latin typeface="HGS明朝E" panose="02020900000000000000" pitchFamily="18" charset="-128"/>
                <a:ea typeface="HGS明朝E" panose="02020900000000000000" pitchFamily="18" charset="-128"/>
              </a:rPr>
              <a:t>○役員になり、自分なりに目標を立てて</a:t>
            </a:r>
            <a:r>
              <a:rPr kumimoji="1" lang="en-US" altLang="ja-JP" sz="2800" dirty="0">
                <a:latin typeface="HGS明朝E" panose="02020900000000000000" pitchFamily="18" charset="-128"/>
                <a:ea typeface="HGS明朝E" panose="02020900000000000000" pitchFamily="18" charset="-128"/>
              </a:rPr>
              <a:t>1</a:t>
            </a:r>
            <a:r>
              <a:rPr kumimoji="1" lang="ja-JP" altLang="en-US" sz="2800" dirty="0">
                <a:latin typeface="HGS明朝E" panose="02020900000000000000" pitchFamily="18" charset="-128"/>
                <a:ea typeface="HGS明朝E" panose="02020900000000000000" pitchFamily="18" charset="-128"/>
              </a:rPr>
              <a:t>年間望めて</a:t>
            </a:r>
            <a:r>
              <a:rPr kumimoji="1" lang="ja-JP" altLang="en-US" sz="2800" b="1" dirty="0">
                <a:solidFill>
                  <a:srgbClr val="FF0000"/>
                </a:solidFill>
                <a:latin typeface="HGS明朝E" panose="02020900000000000000" pitchFamily="18" charset="-128"/>
                <a:ea typeface="HGS明朝E" panose="02020900000000000000" pitchFamily="18" charset="-128"/>
              </a:rPr>
              <a:t>充実感</a:t>
            </a:r>
            <a:r>
              <a:rPr kumimoji="1" lang="ja-JP" altLang="en-US" sz="2800" dirty="0">
                <a:latin typeface="HGS明朝E" panose="02020900000000000000" pitchFamily="18" charset="-128"/>
                <a:ea typeface="HGS明朝E" panose="02020900000000000000" pitchFamily="18" charset="-128"/>
              </a:rPr>
              <a:t>があった。</a:t>
            </a:r>
            <a:endParaRPr kumimoji="1" lang="en-US" altLang="ja-JP" sz="2800" dirty="0">
              <a:latin typeface="HGS明朝E" panose="02020900000000000000" pitchFamily="18" charset="-128"/>
              <a:ea typeface="HGS明朝E" panose="02020900000000000000" pitchFamily="18" charset="-128"/>
            </a:endParaRPr>
          </a:p>
          <a:p>
            <a:r>
              <a:rPr kumimoji="1" lang="ja-JP" altLang="en-US" sz="2800" dirty="0">
                <a:latin typeface="HGS明朝E" panose="02020900000000000000" pitchFamily="18" charset="-128"/>
                <a:ea typeface="HGS明朝E" panose="02020900000000000000" pitchFamily="18" charset="-128"/>
              </a:rPr>
              <a:t>○学級会長としての経験は、</a:t>
            </a:r>
            <a:r>
              <a:rPr kumimoji="1" lang="ja-JP" altLang="en-US" sz="2800" b="1" dirty="0">
                <a:solidFill>
                  <a:srgbClr val="FF0000"/>
                </a:solidFill>
                <a:latin typeface="HGS明朝E" panose="02020900000000000000" pitchFamily="18" charset="-128"/>
                <a:ea typeface="HGS明朝E" panose="02020900000000000000" pitchFamily="18" charset="-128"/>
              </a:rPr>
              <a:t>今後に役立った</a:t>
            </a:r>
            <a:r>
              <a:rPr kumimoji="1" lang="ja-JP" altLang="en-US" sz="2800" dirty="0">
                <a:latin typeface="HGS明朝E" panose="02020900000000000000" pitchFamily="18" charset="-128"/>
                <a:ea typeface="HGS明朝E" panose="02020900000000000000" pitchFamily="18" charset="-128"/>
              </a:rPr>
              <a:t>。</a:t>
            </a:r>
            <a:endParaRPr kumimoji="1" lang="en-US" altLang="ja-JP" sz="2800" dirty="0">
              <a:latin typeface="HGS明朝E" panose="02020900000000000000" pitchFamily="18" charset="-128"/>
              <a:ea typeface="HGS明朝E" panose="02020900000000000000" pitchFamily="18" charset="-128"/>
            </a:endParaRPr>
          </a:p>
          <a:p>
            <a:r>
              <a:rPr kumimoji="1" lang="ja-JP" altLang="en-US" sz="2800" dirty="0">
                <a:latin typeface="HGS明朝E" panose="02020900000000000000" pitchFamily="18" charset="-128"/>
                <a:ea typeface="HGS明朝E" panose="02020900000000000000" pitchFamily="18" charset="-128"/>
              </a:rPr>
              <a:t>○自分のキャリアアップになるし、</a:t>
            </a:r>
            <a:r>
              <a:rPr kumimoji="1" lang="ja-JP" altLang="en-US" sz="2800" b="1" dirty="0">
                <a:solidFill>
                  <a:srgbClr val="FF0000"/>
                </a:solidFill>
                <a:latin typeface="HGS明朝E" panose="02020900000000000000" pitchFamily="18" charset="-128"/>
                <a:ea typeface="HGS明朝E" panose="02020900000000000000" pitchFamily="18" charset="-128"/>
              </a:rPr>
              <a:t>人脈が広がった</a:t>
            </a:r>
            <a:endParaRPr kumimoji="1" lang="en-US" altLang="ja-JP" sz="2800" b="1" dirty="0">
              <a:solidFill>
                <a:srgbClr val="FF0000"/>
              </a:solidFill>
              <a:latin typeface="HGS明朝E" panose="02020900000000000000" pitchFamily="18" charset="-128"/>
              <a:ea typeface="HGS明朝E" panose="02020900000000000000" pitchFamily="18" charset="-128"/>
            </a:endParaRPr>
          </a:p>
          <a:p>
            <a:r>
              <a:rPr kumimoji="1" lang="ja-JP" altLang="en-US" sz="2800" dirty="0">
                <a:latin typeface="HGS明朝E" panose="02020900000000000000" pitchFamily="18" charset="-128"/>
                <a:ea typeface="HGS明朝E" panose="02020900000000000000" pitchFamily="18" charset="-128"/>
              </a:rPr>
              <a:t>○良い仲間に恵まれて</a:t>
            </a:r>
            <a:r>
              <a:rPr kumimoji="1" lang="ja-JP" altLang="en-US" sz="2800" b="1" dirty="0">
                <a:solidFill>
                  <a:srgbClr val="FF0000"/>
                </a:solidFill>
                <a:latin typeface="HGS明朝E" panose="02020900000000000000" pitchFamily="18" charset="-128"/>
                <a:ea typeface="HGS明朝E" panose="02020900000000000000" pitchFamily="18" charset="-128"/>
              </a:rPr>
              <a:t>充実した一年</a:t>
            </a:r>
            <a:r>
              <a:rPr kumimoji="1" lang="ja-JP" altLang="en-US" sz="2800" dirty="0">
                <a:latin typeface="HGS明朝E" panose="02020900000000000000" pitchFamily="18" charset="-128"/>
                <a:ea typeface="HGS明朝E" panose="02020900000000000000" pitchFamily="18" charset="-128"/>
              </a:rPr>
              <a:t>だった</a:t>
            </a:r>
            <a:endParaRPr kumimoji="1" lang="en-US" altLang="ja-JP" sz="2800" dirty="0">
              <a:latin typeface="HGS明朝E" panose="02020900000000000000" pitchFamily="18" charset="-128"/>
              <a:ea typeface="HGS明朝E" panose="02020900000000000000" pitchFamily="18" charset="-128"/>
            </a:endParaRPr>
          </a:p>
          <a:p>
            <a:r>
              <a:rPr kumimoji="1" lang="ja-JP" altLang="en-US" sz="2800" dirty="0">
                <a:latin typeface="HGS明朝E" panose="02020900000000000000" pitchFamily="18" charset="-128"/>
                <a:ea typeface="HGS明朝E" panose="02020900000000000000" pitchFamily="18" charset="-128"/>
              </a:rPr>
              <a:t>○学校へ出向く機会が増え、</a:t>
            </a:r>
            <a:r>
              <a:rPr kumimoji="1" lang="ja-JP" altLang="en-US" sz="2800" b="1" dirty="0">
                <a:solidFill>
                  <a:srgbClr val="FF0000"/>
                </a:solidFill>
                <a:latin typeface="HGS明朝E" panose="02020900000000000000" pitchFamily="18" charset="-128"/>
                <a:ea typeface="HGS明朝E" panose="02020900000000000000" pitchFamily="18" charset="-128"/>
              </a:rPr>
              <a:t>先生方とも顔見知り</a:t>
            </a:r>
            <a:r>
              <a:rPr kumimoji="1" lang="ja-JP" altLang="en-US" sz="2800" dirty="0">
                <a:latin typeface="HGS明朝E" panose="02020900000000000000" pitchFamily="18" charset="-128"/>
                <a:ea typeface="HGS明朝E" panose="02020900000000000000" pitchFamily="18" charset="-128"/>
              </a:rPr>
              <a:t>になれた</a:t>
            </a:r>
            <a:endParaRPr kumimoji="1" lang="en-US" altLang="ja-JP" sz="2800" dirty="0">
              <a:latin typeface="HGS明朝E" panose="02020900000000000000" pitchFamily="18" charset="-128"/>
              <a:ea typeface="HGS明朝E" panose="02020900000000000000" pitchFamily="18" charset="-128"/>
            </a:endParaRPr>
          </a:p>
          <a:p>
            <a:pPr lvl="0"/>
            <a:r>
              <a:rPr kumimoji="1" lang="ja-JP" altLang="en-US" sz="2800" dirty="0">
                <a:latin typeface="HGS明朝E" panose="02020900000000000000" pitchFamily="18" charset="-128"/>
                <a:ea typeface="HGS明朝E" panose="02020900000000000000" pitchFamily="18" charset="-128"/>
              </a:rPr>
              <a:t>○すごく大変というイメージがあったけど、終わってみれば</a:t>
            </a:r>
            <a:endParaRPr kumimoji="1" lang="en-US" altLang="ja-JP" sz="2800" dirty="0">
              <a:latin typeface="HGS明朝E" panose="02020900000000000000" pitchFamily="18" charset="-128"/>
              <a:ea typeface="HGS明朝E" panose="02020900000000000000" pitchFamily="18" charset="-128"/>
            </a:endParaRPr>
          </a:p>
          <a:p>
            <a:pPr lvl="0"/>
            <a:r>
              <a:rPr kumimoji="1" lang="ja-JP" altLang="en-US" sz="2800" b="1" dirty="0">
                <a:solidFill>
                  <a:srgbClr val="FF0000"/>
                </a:solidFill>
                <a:latin typeface="HGS明朝E" panose="02020900000000000000" pitchFamily="18" charset="-128"/>
                <a:ea typeface="HGS明朝E" panose="02020900000000000000" pitchFamily="18" charset="-128"/>
              </a:rPr>
              <a:t>　学校の様子もわかり楽しい一年</a:t>
            </a:r>
            <a:r>
              <a:rPr kumimoji="1" lang="ja-JP" altLang="en-US" sz="2800" dirty="0">
                <a:latin typeface="HGS明朝E" panose="02020900000000000000" pitchFamily="18" charset="-128"/>
                <a:ea typeface="HGS明朝E" panose="02020900000000000000" pitchFamily="18" charset="-128"/>
              </a:rPr>
              <a:t>だった</a:t>
            </a:r>
            <a:endParaRPr kumimoji="1" lang="en-US" altLang="ja-JP" sz="2800" dirty="0">
              <a:latin typeface="HGS明朝E" panose="02020900000000000000" pitchFamily="18" charset="-128"/>
              <a:ea typeface="HGS明朝E" panose="02020900000000000000" pitchFamily="18" charset="-128"/>
            </a:endParaRPr>
          </a:p>
          <a:p>
            <a:pPr lvl="0"/>
            <a:r>
              <a:rPr kumimoji="1" lang="ja-JP" altLang="en-US" sz="2800" dirty="0">
                <a:latin typeface="HGS明朝E" panose="02020900000000000000" pitchFamily="18" charset="-128"/>
                <a:ea typeface="HGS明朝E" panose="02020900000000000000" pitchFamily="18" charset="-128"/>
              </a:rPr>
              <a:t>○まとめることの大変さを感じましたが、終わってみれば</a:t>
            </a:r>
            <a:r>
              <a:rPr kumimoji="1" lang="ja-JP" altLang="en-US" sz="2800" b="1" dirty="0">
                <a:solidFill>
                  <a:srgbClr val="FF0000"/>
                </a:solidFill>
                <a:latin typeface="HGS明朝E" panose="02020900000000000000" pitchFamily="18" charset="-128"/>
                <a:ea typeface="HGS明朝E" panose="02020900000000000000" pitchFamily="18" charset="-128"/>
              </a:rPr>
              <a:t>保護者の方も</a:t>
            </a:r>
            <a:endParaRPr kumimoji="1" lang="en-US" altLang="ja-JP" sz="2800" b="1" dirty="0">
              <a:solidFill>
                <a:srgbClr val="FF0000"/>
              </a:solidFill>
              <a:latin typeface="HGS明朝E" panose="02020900000000000000" pitchFamily="18" charset="-128"/>
              <a:ea typeface="HGS明朝E" panose="02020900000000000000" pitchFamily="18" charset="-128"/>
            </a:endParaRPr>
          </a:p>
          <a:p>
            <a:pPr lvl="0"/>
            <a:r>
              <a:rPr kumimoji="1" lang="ja-JP" altLang="en-US" sz="2800" b="1" dirty="0">
                <a:solidFill>
                  <a:srgbClr val="FF0000"/>
                </a:solidFill>
                <a:latin typeface="HGS明朝E" panose="02020900000000000000" pitchFamily="18" charset="-128"/>
                <a:ea typeface="HGS明朝E" panose="02020900000000000000" pitchFamily="18" charset="-128"/>
              </a:rPr>
              <a:t>　協力</a:t>
            </a:r>
            <a:r>
              <a:rPr kumimoji="1" lang="ja-JP" altLang="en-US" sz="2800" dirty="0">
                <a:latin typeface="HGS明朝E" panose="02020900000000000000" pitchFamily="18" charset="-128"/>
                <a:ea typeface="HGS明朝E" panose="02020900000000000000" pitchFamily="18" charset="-128"/>
              </a:rPr>
              <a:t>して無事一年を終わることができました。</a:t>
            </a:r>
            <a:endParaRPr kumimoji="1" lang="en-US" altLang="ja-JP" sz="2800" dirty="0">
              <a:latin typeface="HGS明朝E" panose="02020900000000000000" pitchFamily="18" charset="-128"/>
              <a:ea typeface="HGS明朝E" panose="02020900000000000000" pitchFamily="18" charset="-128"/>
            </a:endParaRPr>
          </a:p>
          <a:p>
            <a:pPr lvl="0"/>
            <a:endParaRPr kumimoji="1" lang="ja-JP" altLang="en-US" sz="2800" dirty="0">
              <a:latin typeface="HGS明朝E" panose="02020900000000000000" pitchFamily="18" charset="-128"/>
              <a:ea typeface="HGS明朝E" panose="02020900000000000000" pitchFamily="18" charset="-128"/>
            </a:endParaRPr>
          </a:p>
          <a:p>
            <a:pPr>
              <a:lnSpc>
                <a:spcPct val="150000"/>
              </a:lnSpc>
            </a:pPr>
            <a:endParaRPr kumimoji="1" lang="en-US" altLang="ja-JP" sz="4000" b="1" dirty="0">
              <a:solidFill>
                <a:schemeClr val="accent6">
                  <a:lumMod val="50000"/>
                </a:schemeClr>
              </a:solidFill>
              <a:latin typeface="HGS明朝E" panose="02020900000000000000" pitchFamily="18" charset="-128"/>
              <a:ea typeface="HGS明朝E" panose="02020900000000000000" pitchFamily="18" charset="-128"/>
            </a:endParaRPr>
          </a:p>
          <a:p>
            <a:pPr>
              <a:lnSpc>
                <a:spcPct val="150000"/>
              </a:lnSpc>
            </a:pPr>
            <a:endParaRPr kumimoji="1" lang="ja-JP" altLang="en-US" sz="4000" b="1" dirty="0">
              <a:solidFill>
                <a:schemeClr val="accent6">
                  <a:lumMod val="50000"/>
                </a:schemeClr>
              </a:solidFill>
              <a:latin typeface="HGS明朝E" panose="02020900000000000000" pitchFamily="18" charset="-128"/>
              <a:ea typeface="HGS明朝E" panose="02020900000000000000" pitchFamily="18" charset="-128"/>
            </a:endParaRPr>
          </a:p>
        </p:txBody>
      </p:sp>
      <p:sp>
        <p:nvSpPr>
          <p:cNvPr id="7" name="正方形/長方形 6"/>
          <p:cNvSpPr/>
          <p:nvPr/>
        </p:nvSpPr>
        <p:spPr>
          <a:xfrm>
            <a:off x="365768" y="943518"/>
            <a:ext cx="10105295" cy="609398"/>
          </a:xfrm>
          <a:prstGeom prst="rect">
            <a:avLst/>
          </a:prstGeom>
        </p:spPr>
        <p:txBody>
          <a:bodyPr wrap="square">
            <a:spAutoFit/>
          </a:bodyPr>
          <a:lstStyle/>
          <a:p>
            <a:pPr lvl="0">
              <a:lnSpc>
                <a:spcPct val="120000"/>
              </a:lnSpc>
            </a:pPr>
            <a:r>
              <a:rPr kumimoji="1" lang="ja-JP" altLang="en-US" sz="2800" b="1" dirty="0">
                <a:solidFill>
                  <a:srgbClr val="0989B1">
                    <a:lumMod val="50000"/>
                  </a:srgbClr>
                </a:solidFill>
                <a:latin typeface="HGS明朝E" panose="02020900000000000000" pitchFamily="18" charset="-128"/>
                <a:ea typeface="HGS明朝E" panose="02020900000000000000" pitchFamily="18" charset="-128"/>
              </a:rPr>
              <a:t>１年間、役員として活動して</a:t>
            </a:r>
          </a:p>
        </p:txBody>
      </p:sp>
      <p:sp>
        <p:nvSpPr>
          <p:cNvPr id="2" name="スライド番号プレースホルダー 1">
            <a:extLst>
              <a:ext uri="{FF2B5EF4-FFF2-40B4-BE49-F238E27FC236}">
                <a16:creationId xmlns:a16="http://schemas.microsoft.com/office/drawing/2014/main" id="{36D18FC5-DBE2-467B-B87D-DDF3A7287408}"/>
              </a:ext>
            </a:extLst>
          </p:cNvPr>
          <p:cNvSpPr>
            <a:spLocks noGrp="1"/>
          </p:cNvSpPr>
          <p:nvPr>
            <p:ph type="sldNum" sz="quarter" idx="12"/>
          </p:nvPr>
        </p:nvSpPr>
        <p:spPr/>
        <p:txBody>
          <a:bodyPr/>
          <a:lstStyle/>
          <a:p>
            <a:pPr rtl="0"/>
            <a:fld id="{401CF334-2D5C-4859-84A6-CA7E6E43FAEB}" type="slidenum">
              <a:rPr lang="en-US" altLang="ja-JP" noProof="0" smtClean="0"/>
              <a:t>33</a:t>
            </a:fld>
            <a:endParaRPr lang="ja-JP" altLang="en-US" noProof="0" dirty="0"/>
          </a:p>
        </p:txBody>
      </p:sp>
    </p:spTree>
    <p:extLst>
      <p:ext uri="{BB962C8B-B14F-4D97-AF65-F5344CB8AC3E}">
        <p14:creationId xmlns:p14="http://schemas.microsoft.com/office/powerpoint/2010/main" val="384252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長野市PTA連合会"/>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8219" y="305932"/>
            <a:ext cx="3238423" cy="3825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グラフ 5"/>
          <p:cNvGraphicFramePr/>
          <p:nvPr>
            <p:extLst>
              <p:ext uri="{D42A27DB-BD31-4B8C-83A1-F6EECF244321}">
                <p14:modId xmlns:p14="http://schemas.microsoft.com/office/powerpoint/2010/main" val="3579986868"/>
              </p:ext>
            </p:extLst>
          </p:nvPr>
        </p:nvGraphicFramePr>
        <p:xfrm>
          <a:off x="-1488843" y="1729401"/>
          <a:ext cx="9208459" cy="4198825"/>
        </p:xfrm>
        <a:graphic>
          <a:graphicData uri="http://schemas.openxmlformats.org/drawingml/2006/chart">
            <c:chart xmlns:c="http://schemas.openxmlformats.org/drawingml/2006/chart" xmlns:r="http://schemas.openxmlformats.org/officeDocument/2006/relationships" r:id="rId4"/>
          </a:graphicData>
        </a:graphic>
      </p:graphicFrame>
      <p:sp>
        <p:nvSpPr>
          <p:cNvPr id="2" name="正方形/長方形 1"/>
          <p:cNvSpPr/>
          <p:nvPr/>
        </p:nvSpPr>
        <p:spPr>
          <a:xfrm>
            <a:off x="5730175" y="2061829"/>
            <a:ext cx="6073062" cy="4524315"/>
          </a:xfrm>
          <a:prstGeom prst="rect">
            <a:avLst/>
          </a:prstGeom>
        </p:spPr>
        <p:txBody>
          <a:bodyPr wrap="square">
            <a:spAutoFit/>
          </a:bodyPr>
          <a:lstStyle/>
          <a:p>
            <a:r>
              <a:rPr lang="ja-JP" altLang="ja-JP" dirty="0">
                <a:latin typeface="HGS明朝E" panose="02020900000000000000" pitchFamily="18" charset="-128"/>
                <a:ea typeface="HGS明朝E" panose="02020900000000000000" pitchFamily="18" charset="-128"/>
              </a:rPr>
              <a:t>長野市</a:t>
            </a:r>
            <a:r>
              <a:rPr lang="en-US" altLang="ja-JP" dirty="0">
                <a:latin typeface="HGS明朝E" panose="02020900000000000000" pitchFamily="18" charset="-128"/>
                <a:ea typeface="HGS明朝E" panose="02020900000000000000" pitchFamily="18" charset="-128"/>
              </a:rPr>
              <a:t>PTA</a:t>
            </a:r>
            <a:r>
              <a:rPr lang="ja-JP" altLang="ja-JP" dirty="0">
                <a:latin typeface="HGS明朝E" panose="02020900000000000000" pitchFamily="18" charset="-128"/>
                <a:ea typeface="HGS明朝E" panose="02020900000000000000" pitchFamily="18" charset="-128"/>
              </a:rPr>
              <a:t>連合会では、保護者代表者（前母親委員会）で年２回の会が開催されます。</a:t>
            </a:r>
            <a:endParaRPr lang="en-US" altLang="ja-JP" dirty="0">
              <a:latin typeface="HGS明朝E" panose="02020900000000000000" pitchFamily="18" charset="-128"/>
              <a:ea typeface="HGS明朝E" panose="02020900000000000000" pitchFamily="18" charset="-128"/>
            </a:endParaRPr>
          </a:p>
          <a:p>
            <a:endParaRPr lang="en-US" altLang="ja-JP" dirty="0">
              <a:latin typeface="HGS明朝E" panose="02020900000000000000" pitchFamily="18" charset="-128"/>
              <a:ea typeface="HGS明朝E" panose="02020900000000000000" pitchFamily="18" charset="-128"/>
            </a:endParaRPr>
          </a:p>
          <a:p>
            <a:r>
              <a:rPr lang="ja-JP" altLang="en-US" dirty="0">
                <a:latin typeface="HGS明朝E" panose="02020900000000000000" pitchFamily="18" charset="-128"/>
                <a:ea typeface="HGS明朝E" panose="02020900000000000000" pitchFamily="18" charset="-128"/>
              </a:rPr>
              <a:t>１．アンケートの経緯</a:t>
            </a:r>
            <a:endParaRPr lang="en-US" altLang="ja-JP" dirty="0">
              <a:latin typeface="HGS明朝E" panose="02020900000000000000" pitchFamily="18" charset="-128"/>
              <a:ea typeface="HGS明朝E" panose="02020900000000000000" pitchFamily="18" charset="-128"/>
            </a:endParaRPr>
          </a:p>
          <a:p>
            <a:r>
              <a:rPr lang="ja-JP" altLang="en-US" dirty="0">
                <a:latin typeface="HGS明朝E" panose="02020900000000000000" pitchFamily="18" charset="-128"/>
                <a:ea typeface="HGS明朝E" panose="02020900000000000000" pitchFamily="18" charset="-128"/>
              </a:rPr>
              <a:t>　</a:t>
            </a:r>
            <a:r>
              <a:rPr lang="ja-JP" altLang="ja-JP" dirty="0">
                <a:latin typeface="HGS明朝E" panose="02020900000000000000" pitchFamily="18" charset="-128"/>
                <a:ea typeface="HGS明朝E" panose="02020900000000000000" pitchFamily="18" charset="-128"/>
              </a:rPr>
              <a:t>第１回保護者代表会の参加者より、</a:t>
            </a:r>
            <a:r>
              <a:rPr lang="ja-JP" altLang="en-US" dirty="0">
                <a:latin typeface="HGS明朝E" panose="02020900000000000000" pitchFamily="18" charset="-128"/>
                <a:ea typeface="HGS明朝E" panose="02020900000000000000" pitchFamily="18" charset="-128"/>
              </a:rPr>
              <a:t>「</a:t>
            </a:r>
            <a:r>
              <a:rPr lang="ja-JP" altLang="ja-JP" dirty="0">
                <a:latin typeface="HGS明朝E" panose="02020900000000000000" pitchFamily="18" charset="-128"/>
                <a:ea typeface="HGS明朝E" panose="02020900000000000000" pitchFamily="18" charset="-128"/>
              </a:rPr>
              <a:t>研修会は良かったが、研修の内容を単</a:t>
            </a:r>
            <a:r>
              <a:rPr lang="en-US" altLang="ja-JP" dirty="0">
                <a:latin typeface="HGS明朝E" panose="02020900000000000000" pitchFamily="18" charset="-128"/>
                <a:ea typeface="HGS明朝E" panose="02020900000000000000" pitchFamily="18" charset="-128"/>
              </a:rPr>
              <a:t>P</a:t>
            </a:r>
            <a:r>
              <a:rPr lang="ja-JP" altLang="ja-JP" dirty="0">
                <a:latin typeface="HGS明朝E" panose="02020900000000000000" pitchFamily="18" charset="-128"/>
                <a:ea typeface="HGS明朝E" panose="02020900000000000000" pitchFamily="18" charset="-128"/>
              </a:rPr>
              <a:t>へ伝達する機会がないし、自分の役割ではない</a:t>
            </a:r>
            <a:r>
              <a:rPr lang="ja-JP" altLang="en-US" dirty="0">
                <a:latin typeface="HGS明朝E" panose="02020900000000000000" pitchFamily="18" charset="-128"/>
                <a:ea typeface="HGS明朝E" panose="02020900000000000000" pitchFamily="18" charset="-128"/>
              </a:rPr>
              <a:t>」</a:t>
            </a:r>
            <a:r>
              <a:rPr lang="ja-JP" altLang="ja-JP" dirty="0">
                <a:latin typeface="HGS明朝E" panose="02020900000000000000" pitchFamily="18" charset="-128"/>
                <a:ea typeface="HGS明朝E" panose="02020900000000000000" pitchFamily="18" charset="-128"/>
              </a:rPr>
              <a:t>との意見があり</a:t>
            </a:r>
            <a:r>
              <a:rPr lang="ja-JP" altLang="en-US" dirty="0">
                <a:latin typeface="HGS明朝E" panose="02020900000000000000" pitchFamily="18" charset="-128"/>
                <a:ea typeface="HGS明朝E" panose="02020900000000000000" pitchFamily="18" charset="-128"/>
              </a:rPr>
              <a:t>ました。そこで、</a:t>
            </a:r>
            <a:r>
              <a:rPr lang="ja-JP" altLang="ja-JP" dirty="0">
                <a:latin typeface="HGS明朝E" panose="02020900000000000000" pitchFamily="18" charset="-128"/>
                <a:ea typeface="HGS明朝E" panose="02020900000000000000" pitchFamily="18" charset="-128"/>
              </a:rPr>
              <a:t>参加者</a:t>
            </a:r>
            <a:r>
              <a:rPr lang="ja-JP" altLang="en-US" dirty="0">
                <a:latin typeface="HGS明朝E" panose="02020900000000000000" pitchFamily="18" charset="-128"/>
                <a:ea typeface="HGS明朝E" panose="02020900000000000000" pitchFamily="18" charset="-128"/>
              </a:rPr>
              <a:t>数名に確認したところ</a:t>
            </a:r>
            <a:r>
              <a:rPr lang="ja-JP" altLang="ja-JP" dirty="0">
                <a:latin typeface="HGS明朝E" panose="02020900000000000000" pitchFamily="18" charset="-128"/>
                <a:ea typeface="HGS明朝E" panose="02020900000000000000" pitchFamily="18" charset="-128"/>
              </a:rPr>
              <a:t>、単位</a:t>
            </a:r>
            <a:r>
              <a:rPr lang="en-US" altLang="ja-JP" dirty="0">
                <a:latin typeface="HGS明朝E" panose="02020900000000000000" pitchFamily="18" charset="-128"/>
                <a:ea typeface="HGS明朝E" panose="02020900000000000000" pitchFamily="18" charset="-128"/>
              </a:rPr>
              <a:t>PTA</a:t>
            </a:r>
            <a:r>
              <a:rPr lang="ja-JP" altLang="en-US" dirty="0">
                <a:latin typeface="HGS明朝E" panose="02020900000000000000" pitchFamily="18" charset="-128"/>
                <a:ea typeface="HGS明朝E" panose="02020900000000000000" pitchFamily="18" charset="-128"/>
              </a:rPr>
              <a:t>毎</a:t>
            </a:r>
            <a:r>
              <a:rPr lang="ja-JP" altLang="ja-JP" dirty="0">
                <a:latin typeface="HGS明朝E" panose="02020900000000000000" pitchFamily="18" charset="-128"/>
                <a:ea typeface="HGS明朝E" panose="02020900000000000000" pitchFamily="18" charset="-128"/>
              </a:rPr>
              <a:t>で違</a:t>
            </a:r>
            <a:r>
              <a:rPr lang="ja-JP" altLang="en-US" dirty="0">
                <a:latin typeface="HGS明朝E" panose="02020900000000000000" pitchFamily="18" charset="-128"/>
                <a:ea typeface="HGS明朝E" panose="02020900000000000000" pitchFamily="18" charset="-128"/>
              </a:rPr>
              <a:t>うことが分かりました。そこで、参加者は、単位</a:t>
            </a:r>
            <a:r>
              <a:rPr lang="en-US" altLang="ja-JP" dirty="0">
                <a:latin typeface="HGS明朝E" panose="02020900000000000000" pitchFamily="18" charset="-128"/>
                <a:ea typeface="HGS明朝E" panose="02020900000000000000" pitchFamily="18" charset="-128"/>
              </a:rPr>
              <a:t>PTA</a:t>
            </a:r>
            <a:r>
              <a:rPr lang="ja-JP" altLang="en-US" dirty="0">
                <a:latin typeface="HGS明朝E" panose="02020900000000000000" pitchFamily="18" charset="-128"/>
                <a:ea typeface="HGS明朝E" panose="02020900000000000000" pitchFamily="18" charset="-128"/>
              </a:rPr>
              <a:t>で</a:t>
            </a:r>
            <a:r>
              <a:rPr lang="ja-JP" altLang="ja-JP" dirty="0">
                <a:latin typeface="HGS明朝E" panose="02020900000000000000" pitchFamily="18" charset="-128"/>
                <a:ea typeface="HGS明朝E" panose="02020900000000000000" pitchFamily="18" charset="-128"/>
              </a:rPr>
              <a:t>どのような役割があるのか</a:t>
            </a:r>
            <a:r>
              <a:rPr lang="ja-JP" altLang="en-US" dirty="0">
                <a:latin typeface="HGS明朝E" panose="02020900000000000000" pitchFamily="18" charset="-128"/>
                <a:ea typeface="HGS明朝E" panose="02020900000000000000" pitchFamily="18" charset="-128"/>
              </a:rPr>
              <a:t>？各学校へ</a:t>
            </a:r>
            <a:r>
              <a:rPr lang="ja-JP" altLang="ja-JP" dirty="0">
                <a:latin typeface="HGS明朝E" panose="02020900000000000000" pitchFamily="18" charset="-128"/>
                <a:ea typeface="HGS明朝E" panose="02020900000000000000" pitchFamily="18" charset="-128"/>
              </a:rPr>
              <a:t>調査を実施</a:t>
            </a:r>
            <a:r>
              <a:rPr lang="ja-JP" altLang="en-US" dirty="0">
                <a:latin typeface="HGS明朝E" panose="02020900000000000000" pitchFamily="18" charset="-128"/>
                <a:ea typeface="HGS明朝E" panose="02020900000000000000" pitchFamily="18" charset="-128"/>
              </a:rPr>
              <a:t>し、左</a:t>
            </a:r>
            <a:r>
              <a:rPr lang="ja-JP" altLang="ja-JP" dirty="0">
                <a:latin typeface="HGS明朝E" panose="02020900000000000000" pitchFamily="18" charset="-128"/>
                <a:ea typeface="HGS明朝E" panose="02020900000000000000" pitchFamily="18" charset="-128"/>
              </a:rPr>
              <a:t>記がアンケート結果です。</a:t>
            </a:r>
            <a:endParaRPr lang="en-US" altLang="ja-JP" dirty="0">
              <a:latin typeface="HGS明朝E" panose="02020900000000000000" pitchFamily="18" charset="-128"/>
              <a:ea typeface="HGS明朝E" panose="02020900000000000000" pitchFamily="18" charset="-128"/>
            </a:endParaRPr>
          </a:p>
          <a:p>
            <a:r>
              <a:rPr lang="ja-JP" altLang="en-US" dirty="0">
                <a:latin typeface="HGS明朝E" panose="02020900000000000000" pitchFamily="18" charset="-128"/>
                <a:ea typeface="HGS明朝E" panose="02020900000000000000" pitchFamily="18" charset="-128"/>
              </a:rPr>
              <a:t>２．結果</a:t>
            </a:r>
            <a:endParaRPr lang="en-US" altLang="ja-JP" dirty="0">
              <a:latin typeface="HGS明朝E" panose="02020900000000000000" pitchFamily="18" charset="-128"/>
              <a:ea typeface="HGS明朝E" panose="02020900000000000000" pitchFamily="18" charset="-128"/>
            </a:endParaRPr>
          </a:p>
          <a:p>
            <a:r>
              <a:rPr lang="ja-JP" altLang="en-US" dirty="0">
                <a:latin typeface="HGS明朝E" panose="02020900000000000000" pitchFamily="18" charset="-128"/>
                <a:ea typeface="HGS明朝E" panose="02020900000000000000" pitchFamily="18" charset="-128"/>
              </a:rPr>
              <a:t>　</a:t>
            </a:r>
            <a:r>
              <a:rPr lang="ja-JP" altLang="ja-JP" dirty="0">
                <a:latin typeface="HGS明朝E" panose="02020900000000000000" pitchFamily="18" charset="-128"/>
                <a:ea typeface="HGS明朝E" panose="02020900000000000000" pitchFamily="18" charset="-128"/>
              </a:rPr>
              <a:t>別である単位</a:t>
            </a:r>
            <a:r>
              <a:rPr lang="en-US" altLang="ja-JP" dirty="0">
                <a:latin typeface="HGS明朝E" panose="02020900000000000000" pitchFamily="18" charset="-128"/>
                <a:ea typeface="HGS明朝E" panose="02020900000000000000" pitchFamily="18" charset="-128"/>
              </a:rPr>
              <a:t>PTA</a:t>
            </a:r>
            <a:r>
              <a:rPr lang="ja-JP" altLang="ja-JP" dirty="0">
                <a:latin typeface="HGS明朝E" panose="02020900000000000000" pitchFamily="18" charset="-128"/>
                <a:ea typeface="HGS明朝E" panose="02020900000000000000" pitchFamily="18" charset="-128"/>
              </a:rPr>
              <a:t>も</a:t>
            </a:r>
            <a:r>
              <a:rPr lang="ja-JP" altLang="en-US" dirty="0">
                <a:latin typeface="HGS明朝E" panose="02020900000000000000" pitchFamily="18" charset="-128"/>
                <a:ea typeface="HGS明朝E" panose="02020900000000000000" pitchFamily="18" charset="-128"/>
              </a:rPr>
              <a:t>、２６校あり、</a:t>
            </a:r>
            <a:r>
              <a:rPr lang="ja-JP" altLang="ja-JP" dirty="0">
                <a:latin typeface="HGS明朝E" panose="02020900000000000000" pitchFamily="18" charset="-128"/>
                <a:ea typeface="HGS明朝E" panose="02020900000000000000" pitchFamily="18" charset="-128"/>
              </a:rPr>
              <a:t>今後どのように会を運営</a:t>
            </a:r>
            <a:r>
              <a:rPr lang="ja-JP" altLang="en-US" dirty="0">
                <a:latin typeface="HGS明朝E" panose="02020900000000000000" pitchFamily="18" charset="-128"/>
                <a:ea typeface="HGS明朝E" panose="02020900000000000000" pitchFamily="18" charset="-128"/>
              </a:rPr>
              <a:t>し、参加者についての</a:t>
            </a:r>
            <a:r>
              <a:rPr lang="ja-JP" altLang="ja-JP" dirty="0">
                <a:latin typeface="HGS明朝E" panose="02020900000000000000" pitchFamily="18" charset="-128"/>
                <a:ea typeface="HGS明朝E" panose="02020900000000000000" pitchFamily="18" charset="-128"/>
              </a:rPr>
              <a:t>課題</a:t>
            </a:r>
            <a:r>
              <a:rPr lang="ja-JP" altLang="en-US" dirty="0">
                <a:latin typeface="HGS明朝E" panose="02020900000000000000" pitchFamily="18" charset="-128"/>
                <a:ea typeface="HGS明朝E" panose="02020900000000000000" pitchFamily="18" charset="-128"/>
              </a:rPr>
              <a:t>が明確になりました</a:t>
            </a:r>
            <a:r>
              <a:rPr lang="ja-JP" altLang="ja-JP" dirty="0">
                <a:latin typeface="HGS明朝E" panose="02020900000000000000" pitchFamily="18" charset="-128"/>
                <a:ea typeface="HGS明朝E" panose="02020900000000000000" pitchFamily="18" charset="-128"/>
              </a:rPr>
              <a:t>。</a:t>
            </a:r>
            <a:endParaRPr lang="en-US" altLang="ja-JP" dirty="0">
              <a:latin typeface="HGS明朝E" panose="02020900000000000000" pitchFamily="18" charset="-128"/>
              <a:ea typeface="HGS明朝E" panose="02020900000000000000" pitchFamily="18" charset="-128"/>
            </a:endParaRPr>
          </a:p>
          <a:p>
            <a:r>
              <a:rPr lang="ja-JP" altLang="en-US" dirty="0">
                <a:latin typeface="HGS明朝E" panose="02020900000000000000" pitchFamily="18" charset="-128"/>
                <a:ea typeface="HGS明朝E" panose="02020900000000000000" pitchFamily="18" charset="-128"/>
              </a:rPr>
              <a:t>３．今後の課題</a:t>
            </a:r>
            <a:endParaRPr lang="en-US" altLang="ja-JP" dirty="0">
              <a:latin typeface="HGS明朝E" panose="02020900000000000000" pitchFamily="18" charset="-128"/>
              <a:ea typeface="HGS明朝E" panose="02020900000000000000" pitchFamily="18" charset="-128"/>
            </a:endParaRPr>
          </a:p>
          <a:p>
            <a:r>
              <a:rPr lang="ja-JP" altLang="en-US" dirty="0">
                <a:latin typeface="HGS明朝E" panose="02020900000000000000" pitchFamily="18" charset="-128"/>
                <a:ea typeface="HGS明朝E" panose="02020900000000000000" pitchFamily="18" charset="-128"/>
              </a:rPr>
              <a:t>　再度、参加者についての検討が必要だと感じました。</a:t>
            </a:r>
            <a:endParaRPr lang="ja-JP" altLang="ja-JP" dirty="0">
              <a:latin typeface="HGS明朝E" panose="02020900000000000000" pitchFamily="18" charset="-128"/>
              <a:ea typeface="HGS明朝E" panose="02020900000000000000" pitchFamily="18" charset="-128"/>
            </a:endParaRPr>
          </a:p>
        </p:txBody>
      </p:sp>
      <p:sp>
        <p:nvSpPr>
          <p:cNvPr id="4" name="正方形/長方形 3"/>
          <p:cNvSpPr/>
          <p:nvPr/>
        </p:nvSpPr>
        <p:spPr>
          <a:xfrm>
            <a:off x="5730175" y="1453191"/>
            <a:ext cx="6057900" cy="461665"/>
          </a:xfrm>
          <a:prstGeom prst="rect">
            <a:avLst/>
          </a:prstGeom>
        </p:spPr>
        <p:txBody>
          <a:bodyPr wrap="square">
            <a:spAutoFit/>
          </a:bodyPr>
          <a:lstStyle/>
          <a:p>
            <a:pPr lvl="0"/>
            <a:r>
              <a:rPr lang="ja-JP" altLang="ja-JP" sz="2400" dirty="0">
                <a:solidFill>
                  <a:prstClr val="black"/>
                </a:solidFill>
                <a:latin typeface="HGS明朝E" panose="02020900000000000000" pitchFamily="18" charset="-128"/>
                <a:ea typeface="HGS明朝E" panose="02020900000000000000" pitchFamily="18" charset="-128"/>
              </a:rPr>
              <a:t>長野市</a:t>
            </a:r>
            <a:r>
              <a:rPr lang="en-US" altLang="ja-JP" sz="2400" dirty="0">
                <a:solidFill>
                  <a:prstClr val="black"/>
                </a:solidFill>
                <a:latin typeface="HGS明朝E" panose="02020900000000000000" pitchFamily="18" charset="-128"/>
                <a:ea typeface="HGS明朝E" panose="02020900000000000000" pitchFamily="18" charset="-128"/>
              </a:rPr>
              <a:t>PTA</a:t>
            </a:r>
            <a:r>
              <a:rPr lang="ja-JP" altLang="ja-JP" sz="2400" dirty="0">
                <a:solidFill>
                  <a:prstClr val="black"/>
                </a:solidFill>
                <a:latin typeface="HGS明朝E" panose="02020900000000000000" pitchFamily="18" charset="-128"/>
                <a:ea typeface="HGS明朝E" panose="02020900000000000000" pitchFamily="18" charset="-128"/>
              </a:rPr>
              <a:t>連合会７８校へアンケート実施</a:t>
            </a:r>
          </a:p>
        </p:txBody>
      </p:sp>
      <p:sp>
        <p:nvSpPr>
          <p:cNvPr id="8" name="テキスト ボックス 7">
            <a:extLst>
              <a:ext uri="{FF2B5EF4-FFF2-40B4-BE49-F238E27FC236}">
                <a16:creationId xmlns:a16="http://schemas.microsoft.com/office/drawing/2014/main" id="{CD464C71-F13F-4F0B-908F-824D19497AE6}"/>
              </a:ext>
            </a:extLst>
          </p:cNvPr>
          <p:cNvSpPr txBox="1"/>
          <p:nvPr/>
        </p:nvSpPr>
        <p:spPr>
          <a:xfrm>
            <a:off x="114300" y="497212"/>
            <a:ext cx="11803237" cy="1178168"/>
          </a:xfrm>
          <a:prstGeom prst="rect">
            <a:avLst/>
          </a:prstGeom>
          <a:noFill/>
          <a:ln>
            <a:noFill/>
          </a:ln>
        </p:spPr>
        <p:txBody>
          <a:bodyPr wrap="square" lIns="0" tIns="0" rIns="0" bIns="0" rtlCol="0" anchor="ctr">
            <a:noAutofit/>
          </a:bodyPr>
          <a:lstStyle/>
          <a:p>
            <a:pPr algn="ctr">
              <a:lnSpc>
                <a:spcPct val="130000"/>
              </a:lnSpc>
            </a:pPr>
            <a:r>
              <a:rPr kumimoji="1" lang="ja-JP" altLang="en-US" sz="4400" b="1" dirty="0">
                <a:solidFill>
                  <a:schemeClr val="tx2"/>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保護者代表者出席状況アンケート</a:t>
            </a:r>
            <a:endParaRPr kumimoji="1" lang="en-US" altLang="ja-JP" sz="4400" b="1" dirty="0">
              <a:solidFill>
                <a:schemeClr val="tx2"/>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endParaRPr>
          </a:p>
        </p:txBody>
      </p:sp>
      <p:sp>
        <p:nvSpPr>
          <p:cNvPr id="3" name="スライド番号プレースホルダー 2">
            <a:extLst>
              <a:ext uri="{FF2B5EF4-FFF2-40B4-BE49-F238E27FC236}">
                <a16:creationId xmlns:a16="http://schemas.microsoft.com/office/drawing/2014/main" id="{B95C8EE9-5793-49F6-BF17-765323BDD47E}"/>
              </a:ext>
            </a:extLst>
          </p:cNvPr>
          <p:cNvSpPr>
            <a:spLocks noGrp="1"/>
          </p:cNvSpPr>
          <p:nvPr>
            <p:ph type="sldNum" sz="quarter" idx="12"/>
          </p:nvPr>
        </p:nvSpPr>
        <p:spPr/>
        <p:txBody>
          <a:bodyPr/>
          <a:lstStyle/>
          <a:p>
            <a:pPr rtl="0"/>
            <a:fld id="{401CF334-2D5C-4859-84A6-CA7E6E43FAEB}" type="slidenum">
              <a:rPr lang="en-US" altLang="ja-JP" noProof="0" smtClean="0"/>
              <a:t>34</a:t>
            </a:fld>
            <a:endParaRPr lang="ja-JP" altLang="en-US" noProof="0" dirty="0"/>
          </a:p>
        </p:txBody>
      </p:sp>
    </p:spTree>
    <p:extLst>
      <p:ext uri="{BB962C8B-B14F-4D97-AF65-F5344CB8AC3E}">
        <p14:creationId xmlns:p14="http://schemas.microsoft.com/office/powerpoint/2010/main" val="184785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長野市PTA連合会">
            <a:extLst>
              <a:ext uri="{FF2B5EF4-FFF2-40B4-BE49-F238E27FC236}">
                <a16:creationId xmlns:a16="http://schemas.microsoft.com/office/drawing/2014/main" id="{3255633A-8DC0-4C95-8B7D-8EB337356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7211" y="294253"/>
            <a:ext cx="2600325" cy="40957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CD464C71-F13F-4F0B-908F-824D19497AE6}"/>
              </a:ext>
            </a:extLst>
          </p:cNvPr>
          <p:cNvSpPr txBox="1"/>
          <p:nvPr/>
        </p:nvSpPr>
        <p:spPr>
          <a:xfrm>
            <a:off x="817047" y="2138256"/>
            <a:ext cx="10550768" cy="2692824"/>
          </a:xfrm>
          <a:prstGeom prst="rect">
            <a:avLst/>
          </a:prstGeom>
          <a:noFill/>
          <a:ln>
            <a:noFill/>
          </a:ln>
        </p:spPr>
        <p:txBody>
          <a:bodyPr wrap="square" lIns="0" tIns="0" rIns="0" bIns="0" rtlCol="0">
            <a:noAutofit/>
          </a:bodyPr>
          <a:lstStyle/>
          <a:p>
            <a:r>
              <a:rPr kumimoji="1" lang="ja-JP" altLang="en-US" sz="3600" dirty="0">
                <a:latin typeface="HGS明朝E" panose="02020900000000000000" pitchFamily="18" charset="-128"/>
                <a:ea typeface="HGS明朝E" panose="02020900000000000000" pitchFamily="18" charset="-128"/>
              </a:rPr>
              <a:t>いま、保護者と先生、地域の大人が協力し、学びあい、支え合うことが求められています。</a:t>
            </a:r>
            <a:endParaRPr kumimoji="1" lang="en-US" altLang="ja-JP" sz="3600" dirty="0">
              <a:latin typeface="HGS明朝E" panose="02020900000000000000" pitchFamily="18" charset="-128"/>
              <a:ea typeface="HGS明朝E" panose="02020900000000000000" pitchFamily="18" charset="-128"/>
            </a:endParaRPr>
          </a:p>
          <a:p>
            <a:r>
              <a:rPr kumimoji="1" lang="ja-JP" altLang="en-US" sz="3600" dirty="0">
                <a:latin typeface="HGS明朝E" panose="02020900000000000000" pitchFamily="18" charset="-128"/>
                <a:ea typeface="HGS明朝E" panose="02020900000000000000" pitchFamily="18" charset="-128"/>
              </a:rPr>
              <a:t>子ども達のために何をすべきなのか、何ができるのか、まずは学級ＰＴＡから始めてみませんか。</a:t>
            </a:r>
            <a:endParaRPr kumimoji="1" lang="en-US" altLang="ja-JP" sz="3600" dirty="0">
              <a:latin typeface="HGS明朝E" panose="02020900000000000000" pitchFamily="18" charset="-128"/>
              <a:ea typeface="HGS明朝E" panose="02020900000000000000" pitchFamily="18" charset="-128"/>
            </a:endParaRPr>
          </a:p>
          <a:p>
            <a:endParaRPr kumimoji="1" lang="en-US" altLang="ja-JP" sz="3600" dirty="0">
              <a:latin typeface="HGS明朝E" panose="02020900000000000000" pitchFamily="18" charset="-128"/>
              <a:ea typeface="HGS明朝E" panose="02020900000000000000" pitchFamily="18" charset="-128"/>
            </a:endParaRPr>
          </a:p>
        </p:txBody>
      </p:sp>
      <p:sp>
        <p:nvSpPr>
          <p:cNvPr id="5" name="テキスト ボックス 4">
            <a:extLst>
              <a:ext uri="{FF2B5EF4-FFF2-40B4-BE49-F238E27FC236}">
                <a16:creationId xmlns:a16="http://schemas.microsoft.com/office/drawing/2014/main" id="{CD464C71-F13F-4F0B-908F-824D19497AE6}"/>
              </a:ext>
            </a:extLst>
          </p:cNvPr>
          <p:cNvSpPr txBox="1"/>
          <p:nvPr/>
        </p:nvSpPr>
        <p:spPr>
          <a:xfrm>
            <a:off x="190812" y="827668"/>
            <a:ext cx="11803237" cy="1178168"/>
          </a:xfrm>
          <a:prstGeom prst="rect">
            <a:avLst/>
          </a:prstGeom>
          <a:noFill/>
          <a:ln>
            <a:noFill/>
          </a:ln>
        </p:spPr>
        <p:txBody>
          <a:bodyPr wrap="square" lIns="0" tIns="0" rIns="0" bIns="0" rtlCol="0" anchor="ctr">
            <a:noAutofit/>
          </a:bodyPr>
          <a:lstStyle/>
          <a:p>
            <a:pPr algn="ctr">
              <a:lnSpc>
                <a:spcPct val="130000"/>
              </a:lnSpc>
            </a:pPr>
            <a:r>
              <a:rPr kumimoji="1" lang="ja-JP" altLang="en-US" sz="4400" b="1" dirty="0">
                <a:solidFill>
                  <a:schemeClr val="tx2"/>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学級ＰＴＡ・保護者代表者の皆さんへ</a:t>
            </a:r>
            <a:endParaRPr kumimoji="1" lang="en-US" altLang="ja-JP" sz="4400" b="1" dirty="0">
              <a:solidFill>
                <a:schemeClr val="tx2"/>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endParaRPr>
          </a:p>
        </p:txBody>
      </p:sp>
      <p:sp>
        <p:nvSpPr>
          <p:cNvPr id="9" name="テキスト ボックス 8">
            <a:extLst>
              <a:ext uri="{FF2B5EF4-FFF2-40B4-BE49-F238E27FC236}">
                <a16:creationId xmlns:a16="http://schemas.microsoft.com/office/drawing/2014/main" id="{CD464C71-F13F-4F0B-908F-824D19497AE6}"/>
              </a:ext>
            </a:extLst>
          </p:cNvPr>
          <p:cNvSpPr txBox="1"/>
          <p:nvPr/>
        </p:nvSpPr>
        <p:spPr>
          <a:xfrm>
            <a:off x="190812" y="4876800"/>
            <a:ext cx="11803237" cy="1178168"/>
          </a:xfrm>
          <a:prstGeom prst="rect">
            <a:avLst/>
          </a:prstGeom>
          <a:noFill/>
          <a:ln>
            <a:noFill/>
          </a:ln>
        </p:spPr>
        <p:txBody>
          <a:bodyPr wrap="square" lIns="0" tIns="0" rIns="0" bIns="0" rtlCol="0" anchor="ctr">
            <a:noAutofit/>
          </a:bodyPr>
          <a:lstStyle/>
          <a:p>
            <a:pPr algn="ctr">
              <a:lnSpc>
                <a:spcPct val="130000"/>
              </a:lnSpc>
            </a:pPr>
            <a:r>
              <a:rPr kumimoji="1" lang="ja-JP" altLang="en-US" sz="4700" b="1" dirty="0">
                <a:solidFill>
                  <a:srgbClr val="FF3399"/>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皆さんの力が子供たちの未来を支えます</a:t>
            </a:r>
            <a:endParaRPr kumimoji="1" lang="en-US" altLang="ja-JP" sz="4700" b="1" dirty="0">
              <a:solidFill>
                <a:srgbClr val="FF3399"/>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endParaRPr>
          </a:p>
        </p:txBody>
      </p:sp>
      <p:sp>
        <p:nvSpPr>
          <p:cNvPr id="2" name="スライド番号プレースホルダー 1">
            <a:extLst>
              <a:ext uri="{FF2B5EF4-FFF2-40B4-BE49-F238E27FC236}">
                <a16:creationId xmlns:a16="http://schemas.microsoft.com/office/drawing/2014/main" id="{E70E9DDF-F12E-4B0E-9C1C-81297832ED28}"/>
              </a:ext>
            </a:extLst>
          </p:cNvPr>
          <p:cNvSpPr>
            <a:spLocks noGrp="1"/>
          </p:cNvSpPr>
          <p:nvPr>
            <p:ph type="sldNum" sz="quarter" idx="12"/>
          </p:nvPr>
        </p:nvSpPr>
        <p:spPr/>
        <p:txBody>
          <a:bodyPr/>
          <a:lstStyle/>
          <a:p>
            <a:pPr rtl="0"/>
            <a:fld id="{401CF334-2D5C-4859-84A6-CA7E6E43FAEB}" type="slidenum">
              <a:rPr lang="en-US" altLang="ja-JP" noProof="0" smtClean="0"/>
              <a:t>35</a:t>
            </a:fld>
            <a:endParaRPr lang="ja-JP" altLang="en-US" noProof="0" dirty="0"/>
          </a:p>
        </p:txBody>
      </p:sp>
    </p:spTree>
    <p:extLst>
      <p:ext uri="{BB962C8B-B14F-4D97-AF65-F5344CB8AC3E}">
        <p14:creationId xmlns:p14="http://schemas.microsoft.com/office/powerpoint/2010/main" val="393575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2000" y="5433059"/>
            <a:ext cx="10972800" cy="1143000"/>
          </a:xfrm>
        </p:spPr>
        <p:txBody>
          <a:bodyPr>
            <a:normAutofit/>
          </a:bodyPr>
          <a:lstStyle/>
          <a:p>
            <a:r>
              <a:rPr kumimoji="1" lang="ja-JP" altLang="en-US" sz="5400" dirty="0">
                <a:latin typeface="HGS明朝E" panose="02020900000000000000" pitchFamily="18" charset="-128"/>
                <a:ea typeface="HGS明朝E" panose="02020900000000000000" pitchFamily="18" charset="-128"/>
              </a:rPr>
              <a:t>皆さん分かりましたか？</a:t>
            </a:r>
          </a:p>
        </p:txBody>
      </p:sp>
      <p:pic>
        <p:nvPicPr>
          <p:cNvPr id="4" name="Picture 2" descr="謎解き解答"/>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69480" y="1690823"/>
            <a:ext cx="3760031" cy="37541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nou-tore.com/img/same-character/03/02answer.jpg"/>
          <p:cNvPicPr>
            <a:picLocks noChangeAspect="1" noChangeArrowheads="1"/>
          </p:cNvPicPr>
          <p:nvPr/>
        </p:nvPicPr>
        <p:blipFill rotWithShape="1">
          <a:blip r:embed="rId3">
            <a:extLst>
              <a:ext uri="{28A0092B-C50C-407E-A947-70E740481C1C}">
                <a14:useLocalDpi xmlns:a14="http://schemas.microsoft.com/office/drawing/2010/main" val="0"/>
              </a:ext>
            </a:extLst>
          </a:blip>
          <a:srcRect l="-1" t="2703" r="-29" b="21752"/>
          <a:stretch/>
        </p:blipFill>
        <p:spPr bwMode="auto">
          <a:xfrm>
            <a:off x="1600200" y="1357425"/>
            <a:ext cx="3794760" cy="4085691"/>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3">
            <a:extLst>
              <a:ext uri="{FF2B5EF4-FFF2-40B4-BE49-F238E27FC236}">
                <a16:creationId xmlns:a16="http://schemas.microsoft.com/office/drawing/2014/main" id="{A3F7CD41-4698-4FAF-95E1-99DDF2AF2FC1}"/>
              </a:ext>
            </a:extLst>
          </p:cNvPr>
          <p:cNvSpPr txBox="1">
            <a:spLocks/>
          </p:cNvSpPr>
          <p:nvPr/>
        </p:nvSpPr>
        <p:spPr>
          <a:xfrm>
            <a:off x="762000" y="427038"/>
            <a:ext cx="10972800" cy="1143000"/>
          </a:xfrm>
          <a:prstGeom prst="rect">
            <a:avLst/>
          </a:prstGeom>
          <a:noFill/>
          <a:ln>
            <a:noFill/>
          </a:ln>
        </p:spPr>
        <p:txBody>
          <a:bodyPr vert="horz" wrap="square" lIns="0" tIns="0"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6000" b="1" dirty="0">
                <a:solidFill>
                  <a:schemeClr val="accent1">
                    <a:lumMod val="50000"/>
                  </a:schemeClr>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アイスブレイク答え</a:t>
            </a:r>
            <a:r>
              <a:rPr lang="ja-JP" altLang="en-US" b="1" dirty="0">
                <a:solidFill>
                  <a:schemeClr val="accent1">
                    <a:lumMod val="50000"/>
                  </a:schemeClr>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（脳トレ版）</a:t>
            </a:r>
          </a:p>
        </p:txBody>
      </p:sp>
      <p:sp>
        <p:nvSpPr>
          <p:cNvPr id="3" name="スライド番号プレースホルダー 2">
            <a:extLst>
              <a:ext uri="{FF2B5EF4-FFF2-40B4-BE49-F238E27FC236}">
                <a16:creationId xmlns:a16="http://schemas.microsoft.com/office/drawing/2014/main" id="{09BAF8D9-8313-4AE1-9551-FCBC96F6DA07}"/>
              </a:ext>
            </a:extLst>
          </p:cNvPr>
          <p:cNvSpPr>
            <a:spLocks noGrp="1"/>
          </p:cNvSpPr>
          <p:nvPr>
            <p:ph type="sldNum" sz="quarter" idx="12"/>
          </p:nvPr>
        </p:nvSpPr>
        <p:spPr/>
        <p:txBody>
          <a:bodyPr/>
          <a:lstStyle/>
          <a:p>
            <a:pPr rtl="0"/>
            <a:fld id="{401CF334-2D5C-4859-84A6-CA7E6E43FAEB}" type="slidenum">
              <a:rPr lang="en-US" altLang="ja-JP" noProof="0" smtClean="0"/>
              <a:t>36</a:t>
            </a:fld>
            <a:endParaRPr lang="ja-JP" altLang="en-US" noProof="0" dirty="0"/>
          </a:p>
        </p:txBody>
      </p:sp>
    </p:spTree>
    <p:extLst>
      <p:ext uri="{BB962C8B-B14F-4D97-AF65-F5344CB8AC3E}">
        <p14:creationId xmlns:p14="http://schemas.microsoft.com/office/powerpoint/2010/main" val="409066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長野市PTA連合会">
            <a:extLst>
              <a:ext uri="{FF2B5EF4-FFF2-40B4-BE49-F238E27FC236}">
                <a16:creationId xmlns:a16="http://schemas.microsoft.com/office/drawing/2014/main" id="{3255633A-8DC0-4C95-8B7D-8EB337356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8036" y="838642"/>
            <a:ext cx="2600325" cy="40957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D29F98FC-36D5-48F4-A402-414E399FDCF0}"/>
              </a:ext>
            </a:extLst>
          </p:cNvPr>
          <p:cNvSpPr txBox="1"/>
          <p:nvPr/>
        </p:nvSpPr>
        <p:spPr>
          <a:xfrm>
            <a:off x="405116" y="1043433"/>
            <a:ext cx="8380071" cy="785371"/>
          </a:xfrm>
          <a:prstGeom prst="rect">
            <a:avLst/>
          </a:prstGeom>
          <a:noFill/>
          <a:ln>
            <a:noFill/>
          </a:ln>
        </p:spPr>
        <p:txBody>
          <a:bodyPr wrap="square" lIns="0" tIns="0" rIns="0" bIns="0" rtlCol="0">
            <a:noAutofit/>
          </a:bodyPr>
          <a:lstStyle/>
          <a:p>
            <a:r>
              <a:rPr kumimoji="1" lang="ja-JP" altLang="en-US" sz="4400" b="1" dirty="0">
                <a:solidFill>
                  <a:schemeClr val="accent1">
                    <a:lumMod val="50000"/>
                  </a:schemeClr>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主体的なＰＴＡ活動</a:t>
            </a:r>
          </a:p>
        </p:txBody>
      </p:sp>
      <p:sp>
        <p:nvSpPr>
          <p:cNvPr id="4" name="テキスト ボックス 3">
            <a:extLst>
              <a:ext uri="{FF2B5EF4-FFF2-40B4-BE49-F238E27FC236}">
                <a16:creationId xmlns:a16="http://schemas.microsoft.com/office/drawing/2014/main" id="{D4D557C9-D76B-419B-AA29-114EA02F0D4F}"/>
              </a:ext>
            </a:extLst>
          </p:cNvPr>
          <p:cNvSpPr txBox="1"/>
          <p:nvPr/>
        </p:nvSpPr>
        <p:spPr>
          <a:xfrm>
            <a:off x="1540025" y="1877026"/>
            <a:ext cx="8856000" cy="657830"/>
          </a:xfrm>
          <a:prstGeom prst="rect">
            <a:avLst/>
          </a:prstGeom>
          <a:noFill/>
          <a:ln>
            <a:noFill/>
          </a:ln>
        </p:spPr>
        <p:txBody>
          <a:bodyPr wrap="square" lIns="0" tIns="0" rIns="0" bIns="0" rtlCol="0">
            <a:noAutofit/>
          </a:bodyPr>
          <a:lstStyle/>
          <a:p>
            <a:r>
              <a:rPr kumimoji="1" lang="ja-JP" altLang="en-US" sz="4000" b="1" dirty="0">
                <a:solidFill>
                  <a:srgbClr val="0000FF"/>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ブロック協議会活動への参加・協力</a:t>
            </a:r>
          </a:p>
        </p:txBody>
      </p:sp>
      <p:sp>
        <p:nvSpPr>
          <p:cNvPr id="5" name="テキスト ボックス 4">
            <a:extLst>
              <a:ext uri="{FF2B5EF4-FFF2-40B4-BE49-F238E27FC236}">
                <a16:creationId xmlns:a16="http://schemas.microsoft.com/office/drawing/2014/main" id="{15400ABE-6AB6-4431-B766-C534C15344DC}"/>
              </a:ext>
            </a:extLst>
          </p:cNvPr>
          <p:cNvSpPr txBox="1"/>
          <p:nvPr/>
        </p:nvSpPr>
        <p:spPr>
          <a:xfrm>
            <a:off x="1524551" y="2677369"/>
            <a:ext cx="8083687" cy="787048"/>
          </a:xfrm>
          <a:prstGeom prst="rect">
            <a:avLst/>
          </a:prstGeom>
          <a:noFill/>
          <a:ln>
            <a:noFill/>
          </a:ln>
        </p:spPr>
        <p:txBody>
          <a:bodyPr wrap="square" lIns="0" tIns="0" rIns="0" bIns="0" rtlCol="0">
            <a:noAutofit/>
          </a:bodyPr>
          <a:lstStyle/>
          <a:p>
            <a:r>
              <a:rPr kumimoji="1" lang="ja-JP" altLang="en-US" sz="3600" b="1" dirty="0">
                <a:latin typeface="HGS明朝E" panose="02020900000000000000" pitchFamily="18" charset="-128"/>
                <a:ea typeface="HGS明朝E" panose="02020900000000000000" pitchFamily="18" charset="-128"/>
              </a:rPr>
              <a:t>１）各ブロック、年間２回の研修会</a:t>
            </a:r>
          </a:p>
        </p:txBody>
      </p:sp>
      <p:sp>
        <p:nvSpPr>
          <p:cNvPr id="6" name="テキスト ボックス 5">
            <a:extLst>
              <a:ext uri="{FF2B5EF4-FFF2-40B4-BE49-F238E27FC236}">
                <a16:creationId xmlns:a16="http://schemas.microsoft.com/office/drawing/2014/main" id="{6E42D3AF-E168-4B33-A7AB-4B66739092A9}"/>
              </a:ext>
            </a:extLst>
          </p:cNvPr>
          <p:cNvSpPr txBox="1"/>
          <p:nvPr/>
        </p:nvSpPr>
        <p:spPr>
          <a:xfrm>
            <a:off x="1522575" y="3919739"/>
            <a:ext cx="7508887" cy="787048"/>
          </a:xfrm>
          <a:prstGeom prst="rect">
            <a:avLst/>
          </a:prstGeom>
          <a:noFill/>
          <a:ln>
            <a:noFill/>
          </a:ln>
        </p:spPr>
        <p:txBody>
          <a:bodyPr wrap="square" lIns="0" tIns="0" rIns="0" bIns="0" rtlCol="0">
            <a:noAutofit/>
          </a:bodyPr>
          <a:lstStyle/>
          <a:p>
            <a:r>
              <a:rPr kumimoji="1" lang="ja-JP" altLang="en-US" sz="3600" b="1" dirty="0">
                <a:latin typeface="HGS明朝E" panose="02020900000000000000" pitchFamily="18" charset="-128"/>
                <a:ea typeface="HGS明朝E" panose="02020900000000000000" pitchFamily="18" charset="-128"/>
              </a:rPr>
              <a:t>２）学校の枠を超えた意見交換会</a:t>
            </a:r>
          </a:p>
        </p:txBody>
      </p:sp>
      <p:sp>
        <p:nvSpPr>
          <p:cNvPr id="7" name="テキスト ボックス 6">
            <a:extLst>
              <a:ext uri="{FF2B5EF4-FFF2-40B4-BE49-F238E27FC236}">
                <a16:creationId xmlns:a16="http://schemas.microsoft.com/office/drawing/2014/main" id="{17B3AAD6-4C92-46E6-AFFB-CA606554BEE6}"/>
              </a:ext>
            </a:extLst>
          </p:cNvPr>
          <p:cNvSpPr txBox="1"/>
          <p:nvPr/>
        </p:nvSpPr>
        <p:spPr>
          <a:xfrm>
            <a:off x="1522575" y="5240458"/>
            <a:ext cx="9548703" cy="787048"/>
          </a:xfrm>
          <a:prstGeom prst="rect">
            <a:avLst/>
          </a:prstGeom>
          <a:noFill/>
          <a:ln>
            <a:noFill/>
          </a:ln>
        </p:spPr>
        <p:txBody>
          <a:bodyPr wrap="square" lIns="0" tIns="0" rIns="0" bIns="0" rtlCol="0">
            <a:noAutofit/>
          </a:bodyPr>
          <a:lstStyle/>
          <a:p>
            <a:r>
              <a:rPr kumimoji="1" lang="ja-JP" altLang="en-US" sz="3600" b="1" dirty="0">
                <a:latin typeface="HGS明朝E" panose="02020900000000000000" pitchFamily="18" charset="-128"/>
                <a:ea typeface="HGS明朝E" panose="02020900000000000000" pitchFamily="18" charset="-128"/>
              </a:rPr>
              <a:t>３）多様性が認められる社会におけるＰＴＡ</a:t>
            </a:r>
          </a:p>
        </p:txBody>
      </p:sp>
      <p:sp>
        <p:nvSpPr>
          <p:cNvPr id="9" name="テキスト ボックス 8">
            <a:extLst>
              <a:ext uri="{FF2B5EF4-FFF2-40B4-BE49-F238E27FC236}">
                <a16:creationId xmlns:a16="http://schemas.microsoft.com/office/drawing/2014/main" id="{9C835D98-164A-49CA-9D51-430477540D56}"/>
              </a:ext>
            </a:extLst>
          </p:cNvPr>
          <p:cNvSpPr txBox="1"/>
          <p:nvPr/>
        </p:nvSpPr>
        <p:spPr>
          <a:xfrm>
            <a:off x="2433532" y="3258025"/>
            <a:ext cx="7470125" cy="465677"/>
          </a:xfrm>
          <a:prstGeom prst="rect">
            <a:avLst/>
          </a:prstGeom>
          <a:noFill/>
          <a:ln>
            <a:noFill/>
          </a:ln>
        </p:spPr>
        <p:txBody>
          <a:bodyPr wrap="square" lIns="0" tIns="0" rIns="0" bIns="0" rtlCol="0">
            <a:noAutofit/>
          </a:bodyPr>
          <a:lstStyle/>
          <a:p>
            <a:r>
              <a:rPr kumimoji="1" lang="ja-JP" altLang="en-US" sz="2800" b="1" dirty="0">
                <a:solidFill>
                  <a:srgbClr val="C00000"/>
                </a:solidFill>
                <a:latin typeface="HGS明朝E" panose="02020900000000000000" pitchFamily="18" charset="-128"/>
                <a:ea typeface="HGS明朝E" panose="02020900000000000000" pitchFamily="18" charset="-128"/>
              </a:rPr>
              <a:t>分散会</a:t>
            </a:r>
            <a:r>
              <a:rPr kumimoji="1" lang="ja-JP" altLang="en-US" sz="2800" dirty="0">
                <a:latin typeface="HGS明朝E" panose="02020900000000000000" pitchFamily="18" charset="-128"/>
                <a:ea typeface="HGS明朝E" panose="02020900000000000000" pitchFamily="18" charset="-128"/>
              </a:rPr>
              <a:t>を取り入れた、意見交換の場を提供。</a:t>
            </a:r>
            <a:endParaRPr kumimoji="1" lang="en-US" altLang="ja-JP" sz="2800" dirty="0">
              <a:latin typeface="HGS明朝E" panose="02020900000000000000" pitchFamily="18" charset="-128"/>
              <a:ea typeface="HGS明朝E" panose="02020900000000000000" pitchFamily="18" charset="-128"/>
            </a:endParaRPr>
          </a:p>
        </p:txBody>
      </p:sp>
      <p:sp>
        <p:nvSpPr>
          <p:cNvPr id="10" name="テキスト ボックス 9">
            <a:extLst>
              <a:ext uri="{FF2B5EF4-FFF2-40B4-BE49-F238E27FC236}">
                <a16:creationId xmlns:a16="http://schemas.microsoft.com/office/drawing/2014/main" id="{3F040B5A-D815-4BFB-8B30-32C6EBC47CEE}"/>
              </a:ext>
            </a:extLst>
          </p:cNvPr>
          <p:cNvSpPr txBox="1"/>
          <p:nvPr/>
        </p:nvSpPr>
        <p:spPr>
          <a:xfrm>
            <a:off x="2431560" y="4593575"/>
            <a:ext cx="8527177" cy="465677"/>
          </a:xfrm>
          <a:prstGeom prst="rect">
            <a:avLst/>
          </a:prstGeom>
          <a:noFill/>
          <a:ln>
            <a:noFill/>
          </a:ln>
        </p:spPr>
        <p:txBody>
          <a:bodyPr wrap="square" lIns="0" tIns="0" rIns="0" bIns="0" rtlCol="0">
            <a:noAutofit/>
          </a:bodyPr>
          <a:lstStyle/>
          <a:p>
            <a:r>
              <a:rPr kumimoji="1" lang="ja-JP" altLang="en-US" sz="2800" dirty="0">
                <a:latin typeface="HGS明朝E" panose="02020900000000000000" pitchFamily="18" charset="-128"/>
                <a:ea typeface="HGS明朝E" panose="02020900000000000000" pitchFamily="18" charset="-128"/>
              </a:rPr>
              <a:t>他校の取り組みを知り、</a:t>
            </a:r>
            <a:r>
              <a:rPr kumimoji="1" lang="ja-JP" altLang="en-US" sz="2800" b="1" dirty="0">
                <a:solidFill>
                  <a:srgbClr val="C00000"/>
                </a:solidFill>
                <a:latin typeface="HGS明朝E" panose="02020900000000000000" pitchFamily="18" charset="-128"/>
                <a:ea typeface="HGS明朝E" panose="02020900000000000000" pitchFamily="18" charset="-128"/>
              </a:rPr>
              <a:t>ＰＴＡ（教育）に活かす</a:t>
            </a:r>
            <a:r>
              <a:rPr kumimoji="1" lang="ja-JP" altLang="en-US" sz="2800" dirty="0">
                <a:solidFill>
                  <a:schemeClr val="accent6">
                    <a:lumMod val="50000"/>
                  </a:schemeClr>
                </a:solidFill>
                <a:latin typeface="HGS明朝E" panose="02020900000000000000" pitchFamily="18" charset="-128"/>
                <a:ea typeface="HGS明朝E" panose="02020900000000000000" pitchFamily="18" charset="-128"/>
              </a:rPr>
              <a:t>。</a:t>
            </a:r>
            <a:endParaRPr kumimoji="1" lang="en-US" altLang="ja-JP" sz="2800" dirty="0">
              <a:solidFill>
                <a:schemeClr val="accent6">
                  <a:lumMod val="50000"/>
                </a:schemeClr>
              </a:solidFill>
              <a:latin typeface="HGS明朝E" panose="02020900000000000000" pitchFamily="18" charset="-128"/>
              <a:ea typeface="HGS明朝E" panose="02020900000000000000" pitchFamily="18" charset="-128"/>
            </a:endParaRPr>
          </a:p>
        </p:txBody>
      </p:sp>
      <p:sp>
        <p:nvSpPr>
          <p:cNvPr id="11" name="テキスト ボックス 10">
            <a:extLst>
              <a:ext uri="{FF2B5EF4-FFF2-40B4-BE49-F238E27FC236}">
                <a16:creationId xmlns:a16="http://schemas.microsoft.com/office/drawing/2014/main" id="{DB232438-ABB3-421B-BD67-BFE070684781}"/>
              </a:ext>
            </a:extLst>
          </p:cNvPr>
          <p:cNvSpPr txBox="1"/>
          <p:nvPr/>
        </p:nvSpPr>
        <p:spPr>
          <a:xfrm>
            <a:off x="2431560" y="5880495"/>
            <a:ext cx="7064137" cy="465677"/>
          </a:xfrm>
          <a:prstGeom prst="rect">
            <a:avLst/>
          </a:prstGeom>
          <a:noFill/>
          <a:ln>
            <a:noFill/>
          </a:ln>
        </p:spPr>
        <p:txBody>
          <a:bodyPr wrap="square" lIns="0" tIns="0" rIns="0" bIns="0" rtlCol="0">
            <a:noAutofit/>
          </a:bodyPr>
          <a:lstStyle/>
          <a:p>
            <a:r>
              <a:rPr kumimoji="1" lang="ja-JP" altLang="en-US" sz="2800" dirty="0">
                <a:latin typeface="HGS明朝E" panose="02020900000000000000" pitchFamily="18" charset="-128"/>
                <a:ea typeface="HGS明朝E" panose="02020900000000000000" pitchFamily="18" charset="-128"/>
              </a:rPr>
              <a:t>負担の無い</a:t>
            </a:r>
            <a:r>
              <a:rPr kumimoji="1" lang="ja-JP" altLang="en-US" sz="2800" b="1" dirty="0">
                <a:solidFill>
                  <a:srgbClr val="C00000"/>
                </a:solidFill>
                <a:latin typeface="HGS明朝E" panose="02020900000000000000" pitchFamily="18" charset="-128"/>
                <a:ea typeface="HGS明朝E" panose="02020900000000000000" pitchFamily="18" charset="-128"/>
              </a:rPr>
              <a:t>現代に必要なＰＴＡ活動</a:t>
            </a:r>
            <a:r>
              <a:rPr kumimoji="1" lang="ja-JP" altLang="en-US" sz="2800" dirty="0">
                <a:latin typeface="HGS明朝E" panose="02020900000000000000" pitchFamily="18" charset="-128"/>
                <a:ea typeface="HGS明朝E" panose="02020900000000000000" pitchFamily="18" charset="-128"/>
              </a:rPr>
              <a:t>を。</a:t>
            </a:r>
            <a:endParaRPr kumimoji="1" lang="en-US" altLang="ja-JP" sz="2800" dirty="0">
              <a:latin typeface="HGS明朝E" panose="02020900000000000000" pitchFamily="18" charset="-128"/>
              <a:ea typeface="HGS明朝E" panose="02020900000000000000" pitchFamily="18" charset="-128"/>
            </a:endParaRPr>
          </a:p>
        </p:txBody>
      </p:sp>
      <p:sp>
        <p:nvSpPr>
          <p:cNvPr id="2" name="スライド番号プレースホルダー 1">
            <a:extLst>
              <a:ext uri="{FF2B5EF4-FFF2-40B4-BE49-F238E27FC236}">
                <a16:creationId xmlns:a16="http://schemas.microsoft.com/office/drawing/2014/main" id="{5E7A0E05-BD81-4336-BBD4-9566E819AD8F}"/>
              </a:ext>
            </a:extLst>
          </p:cNvPr>
          <p:cNvSpPr>
            <a:spLocks noGrp="1"/>
          </p:cNvSpPr>
          <p:nvPr>
            <p:ph type="sldNum" sz="quarter" idx="12"/>
          </p:nvPr>
        </p:nvSpPr>
        <p:spPr/>
        <p:txBody>
          <a:bodyPr/>
          <a:lstStyle/>
          <a:p>
            <a:pPr rtl="0"/>
            <a:fld id="{401CF334-2D5C-4859-84A6-CA7E6E43FAEB}" type="slidenum">
              <a:rPr lang="en-US" altLang="ja-JP" noProof="0" smtClean="0"/>
              <a:t>4</a:t>
            </a:fld>
            <a:endParaRPr lang="ja-JP" altLang="en-US" noProof="0" dirty="0"/>
          </a:p>
        </p:txBody>
      </p:sp>
    </p:spTree>
    <p:extLst>
      <p:ext uri="{BB962C8B-B14F-4D97-AF65-F5344CB8AC3E}">
        <p14:creationId xmlns:p14="http://schemas.microsoft.com/office/powerpoint/2010/main" val="405479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9648" y="2175987"/>
            <a:ext cx="11008090" cy="4206240"/>
          </a:xfrm>
        </p:spPr>
        <p:txBody>
          <a:bodyPr>
            <a:normAutofit fontScale="85000" lnSpcReduction="20000"/>
          </a:bodyPr>
          <a:lstStyle/>
          <a:p>
            <a:pPr marL="0" indent="0">
              <a:buNone/>
            </a:pPr>
            <a:r>
              <a:rPr lang="ja-JP" altLang="en-US" sz="4200" b="1" dirty="0">
                <a:latin typeface="HGP明朝E" panose="02020900000000000000" pitchFamily="18" charset="-128"/>
                <a:ea typeface="HGP明朝E" panose="02020900000000000000" pitchFamily="18" charset="-128"/>
              </a:rPr>
              <a:t>年に</a:t>
            </a:r>
            <a:r>
              <a:rPr lang="en-US" altLang="ja-JP" sz="4200" b="1" dirty="0">
                <a:latin typeface="HGP明朝E" panose="02020900000000000000" pitchFamily="18" charset="-128"/>
                <a:ea typeface="HGP明朝E" panose="02020900000000000000" pitchFamily="18" charset="-128"/>
              </a:rPr>
              <a:t>2</a:t>
            </a:r>
            <a:r>
              <a:rPr lang="ja-JP" altLang="en-US" sz="4200" b="1" dirty="0">
                <a:latin typeface="HGP明朝E" panose="02020900000000000000" pitchFamily="18" charset="-128"/>
                <a:ea typeface="HGP明朝E" panose="02020900000000000000" pitchFamily="18" charset="-128"/>
              </a:rPr>
              <a:t>回の研修会</a:t>
            </a:r>
            <a:endParaRPr lang="en-US" altLang="ja-JP" sz="4200" b="1" dirty="0">
              <a:latin typeface="HGP明朝E" panose="02020900000000000000" pitchFamily="18" charset="-128"/>
              <a:ea typeface="HGP明朝E" panose="02020900000000000000" pitchFamily="18" charset="-128"/>
            </a:endParaRPr>
          </a:p>
          <a:p>
            <a:pPr marL="0" indent="0">
              <a:buNone/>
            </a:pPr>
            <a:endParaRPr lang="en-US" altLang="ja-JP" dirty="0">
              <a:latin typeface="HGP明朝E" panose="02020900000000000000" pitchFamily="18" charset="-128"/>
              <a:ea typeface="HGP明朝E" panose="02020900000000000000" pitchFamily="18" charset="-128"/>
            </a:endParaRPr>
          </a:p>
          <a:p>
            <a:r>
              <a:rPr kumimoji="1" lang="ja-JP" altLang="en-US" sz="3800" dirty="0">
                <a:latin typeface="HGP明朝E" panose="02020900000000000000" pitchFamily="18" charset="-128"/>
                <a:ea typeface="HGP明朝E" panose="02020900000000000000" pitchFamily="18" charset="-128"/>
              </a:rPr>
              <a:t>「親の会」</a:t>
            </a:r>
            <a:endParaRPr kumimoji="1" lang="en-US" altLang="ja-JP" sz="3800" dirty="0">
              <a:latin typeface="HGP明朝E" panose="02020900000000000000" pitchFamily="18" charset="-128"/>
              <a:ea typeface="HGP明朝E" panose="02020900000000000000" pitchFamily="18" charset="-128"/>
            </a:endParaRPr>
          </a:p>
          <a:p>
            <a:pPr marL="0" indent="0">
              <a:buNone/>
            </a:pPr>
            <a:r>
              <a:rPr lang="ja-JP" altLang="en-US" dirty="0">
                <a:latin typeface="HGP明朝E" panose="02020900000000000000" pitchFamily="18" charset="-128"/>
                <a:ea typeface="HGP明朝E" panose="02020900000000000000" pitchFamily="18" charset="-128"/>
              </a:rPr>
              <a:t>分散会を取り入れてます。目的は、会員同士が学校の枠を越え意見交換し、参考事例や同じ会員同士の悩みや相談を出来る場を提供するためです。</a:t>
            </a:r>
            <a:endParaRPr lang="en-US" altLang="ja-JP" dirty="0">
              <a:latin typeface="HGP明朝E" panose="02020900000000000000" pitchFamily="18" charset="-128"/>
              <a:ea typeface="HGP明朝E" panose="02020900000000000000" pitchFamily="18" charset="-128"/>
            </a:endParaRPr>
          </a:p>
          <a:p>
            <a:pPr marL="0" indent="0">
              <a:buNone/>
            </a:pPr>
            <a:endParaRPr kumimoji="1" lang="en-US" altLang="ja-JP" dirty="0">
              <a:latin typeface="HGP明朝E" panose="02020900000000000000" pitchFamily="18" charset="-128"/>
              <a:ea typeface="HGP明朝E" panose="02020900000000000000" pitchFamily="18" charset="-128"/>
            </a:endParaRPr>
          </a:p>
          <a:p>
            <a:r>
              <a:rPr lang="ja-JP" altLang="en-US" sz="3800" dirty="0">
                <a:latin typeface="HGP明朝E" panose="02020900000000000000" pitchFamily="18" charset="-128"/>
                <a:ea typeface="HGP明朝E" panose="02020900000000000000" pitchFamily="18" charset="-128"/>
              </a:rPr>
              <a:t>「研修会」</a:t>
            </a:r>
            <a:endParaRPr lang="en-US" altLang="ja-JP" sz="3800" dirty="0">
              <a:latin typeface="HGP明朝E" panose="02020900000000000000" pitchFamily="18" charset="-128"/>
              <a:ea typeface="HGP明朝E" panose="02020900000000000000" pitchFamily="18" charset="-128"/>
            </a:endParaRPr>
          </a:p>
          <a:p>
            <a:pPr marL="0" indent="0">
              <a:buNone/>
            </a:pPr>
            <a:r>
              <a:rPr kumimoji="1" lang="ja-JP" altLang="en-US" dirty="0">
                <a:latin typeface="HGP明朝E" panose="02020900000000000000" pitchFamily="18" charset="-128"/>
                <a:ea typeface="HGP明朝E" panose="02020900000000000000" pitchFamily="18" charset="-128"/>
              </a:rPr>
              <a:t>保護者が学べる機会を作ります。その時代や会員の方々の興味や関心を寄せる演題など様々な分野から</a:t>
            </a:r>
            <a:r>
              <a:rPr lang="ja-JP" altLang="en-US" dirty="0">
                <a:latin typeface="HGP明朝E" panose="02020900000000000000" pitchFamily="18" charset="-128"/>
                <a:ea typeface="HGP明朝E" panose="02020900000000000000" pitchFamily="18" charset="-128"/>
              </a:rPr>
              <a:t>の</a:t>
            </a:r>
            <a:r>
              <a:rPr kumimoji="1" lang="ja-JP" altLang="en-US" dirty="0">
                <a:latin typeface="HGP明朝E" panose="02020900000000000000" pitchFamily="18" charset="-128"/>
                <a:ea typeface="HGP明朝E" panose="02020900000000000000" pitchFamily="18" charset="-128"/>
              </a:rPr>
              <a:t>講演を聞き、学ぶ機会にしてもらう。</a:t>
            </a:r>
          </a:p>
        </p:txBody>
      </p:sp>
      <p:sp>
        <p:nvSpPr>
          <p:cNvPr id="4" name="テキスト ボックス 3">
            <a:extLst>
              <a:ext uri="{FF2B5EF4-FFF2-40B4-BE49-F238E27FC236}">
                <a16:creationId xmlns:a16="http://schemas.microsoft.com/office/drawing/2014/main" id="{EBBA526C-8C4A-45AD-9F5E-3611C8E80B70}"/>
              </a:ext>
            </a:extLst>
          </p:cNvPr>
          <p:cNvSpPr txBox="1"/>
          <p:nvPr/>
        </p:nvSpPr>
        <p:spPr>
          <a:xfrm>
            <a:off x="629648" y="810508"/>
            <a:ext cx="10932707" cy="1068299"/>
          </a:xfrm>
          <a:prstGeom prst="rect">
            <a:avLst/>
          </a:prstGeom>
          <a:noFill/>
          <a:ln>
            <a:noFill/>
          </a:ln>
        </p:spPr>
        <p:txBody>
          <a:bodyPr wrap="square" lIns="0" tIns="0" rIns="0" bIns="0" rtlCol="0">
            <a:noAutofit/>
          </a:bodyPr>
          <a:lstStyle/>
          <a:p>
            <a:pPr algn="ctr"/>
            <a:r>
              <a:rPr kumimoji="1" lang="ja-JP" altLang="en-US" sz="6000" b="1" dirty="0">
                <a:solidFill>
                  <a:schemeClr val="accent1">
                    <a:lumMod val="50000"/>
                  </a:schemeClr>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各ブロック研修会について</a:t>
            </a:r>
          </a:p>
        </p:txBody>
      </p:sp>
      <p:pic>
        <p:nvPicPr>
          <p:cNvPr id="6" name="Picture 2" descr="長野市PTA連合会">
            <a:extLst>
              <a:ext uri="{FF2B5EF4-FFF2-40B4-BE49-F238E27FC236}">
                <a16:creationId xmlns:a16="http://schemas.microsoft.com/office/drawing/2014/main" id="{3255633A-8DC0-4C95-8B7D-8EB337356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8036" y="393755"/>
            <a:ext cx="2600325" cy="409575"/>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a:extLst>
              <a:ext uri="{FF2B5EF4-FFF2-40B4-BE49-F238E27FC236}">
                <a16:creationId xmlns:a16="http://schemas.microsoft.com/office/drawing/2014/main" id="{E205104A-B6EA-437D-9378-2212491BF764}"/>
              </a:ext>
            </a:extLst>
          </p:cNvPr>
          <p:cNvSpPr>
            <a:spLocks noGrp="1"/>
          </p:cNvSpPr>
          <p:nvPr>
            <p:ph type="sldNum" sz="quarter" idx="12"/>
          </p:nvPr>
        </p:nvSpPr>
        <p:spPr/>
        <p:txBody>
          <a:bodyPr/>
          <a:lstStyle/>
          <a:p>
            <a:pPr rtl="0"/>
            <a:fld id="{401CF334-2D5C-4859-84A6-CA7E6E43FAEB}" type="slidenum">
              <a:rPr lang="en-US" altLang="ja-JP" noProof="0" smtClean="0"/>
              <a:t>5</a:t>
            </a:fld>
            <a:endParaRPr lang="ja-JP" altLang="en-US" noProof="0" dirty="0"/>
          </a:p>
        </p:txBody>
      </p:sp>
    </p:spTree>
    <p:extLst>
      <p:ext uri="{BB962C8B-B14F-4D97-AF65-F5344CB8AC3E}">
        <p14:creationId xmlns:p14="http://schemas.microsoft.com/office/powerpoint/2010/main" val="284108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長野市PTA連合会">
            <a:extLst>
              <a:ext uri="{FF2B5EF4-FFF2-40B4-BE49-F238E27FC236}">
                <a16:creationId xmlns:a16="http://schemas.microsoft.com/office/drawing/2014/main" id="{3255633A-8DC0-4C95-8B7D-8EB337356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2031" y="541462"/>
            <a:ext cx="2600325" cy="40957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EBBA526C-8C4A-45AD-9F5E-3611C8E80B70}"/>
              </a:ext>
            </a:extLst>
          </p:cNvPr>
          <p:cNvSpPr txBox="1"/>
          <p:nvPr/>
        </p:nvSpPr>
        <p:spPr>
          <a:xfrm>
            <a:off x="309609" y="2686455"/>
            <a:ext cx="10932707" cy="1068299"/>
          </a:xfrm>
          <a:prstGeom prst="rect">
            <a:avLst/>
          </a:prstGeom>
          <a:noFill/>
          <a:ln>
            <a:noFill/>
          </a:ln>
        </p:spPr>
        <p:txBody>
          <a:bodyPr wrap="square" lIns="0" tIns="0" rIns="0" bIns="0" rtlCol="0">
            <a:noAutofit/>
          </a:bodyPr>
          <a:lstStyle/>
          <a:p>
            <a:pPr algn="ctr"/>
            <a:r>
              <a:rPr kumimoji="1" lang="ja-JP" altLang="en-US" sz="6000" b="1" dirty="0">
                <a:solidFill>
                  <a:schemeClr val="accent1">
                    <a:lumMod val="50000"/>
                  </a:schemeClr>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各学校の</a:t>
            </a:r>
            <a:r>
              <a:rPr kumimoji="1" lang="en-US" altLang="ja-JP" sz="6000" b="1" dirty="0">
                <a:solidFill>
                  <a:schemeClr val="accent1">
                    <a:lumMod val="50000"/>
                  </a:schemeClr>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PTA</a:t>
            </a:r>
            <a:r>
              <a:rPr kumimoji="1" lang="ja-JP" altLang="en-US" sz="6000" b="1" dirty="0">
                <a:solidFill>
                  <a:schemeClr val="accent1">
                    <a:lumMod val="50000"/>
                  </a:schemeClr>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活動</a:t>
            </a:r>
          </a:p>
        </p:txBody>
      </p:sp>
      <p:sp>
        <p:nvSpPr>
          <p:cNvPr id="2" name="スライド番号プレースホルダー 1">
            <a:extLst>
              <a:ext uri="{FF2B5EF4-FFF2-40B4-BE49-F238E27FC236}">
                <a16:creationId xmlns:a16="http://schemas.microsoft.com/office/drawing/2014/main" id="{D7838344-B728-4705-A3C9-7318FA1EB047}"/>
              </a:ext>
            </a:extLst>
          </p:cNvPr>
          <p:cNvSpPr>
            <a:spLocks noGrp="1"/>
          </p:cNvSpPr>
          <p:nvPr>
            <p:ph type="sldNum" sz="quarter" idx="12"/>
          </p:nvPr>
        </p:nvSpPr>
        <p:spPr/>
        <p:txBody>
          <a:bodyPr/>
          <a:lstStyle/>
          <a:p>
            <a:pPr rtl="0"/>
            <a:fld id="{401CF334-2D5C-4859-84A6-CA7E6E43FAEB}" type="slidenum">
              <a:rPr lang="en-US" altLang="ja-JP" noProof="0" smtClean="0"/>
              <a:t>6</a:t>
            </a:fld>
            <a:endParaRPr lang="ja-JP" altLang="en-US" noProof="0" dirty="0"/>
          </a:p>
        </p:txBody>
      </p:sp>
    </p:spTree>
    <p:extLst>
      <p:ext uri="{BB962C8B-B14F-4D97-AF65-F5344CB8AC3E}">
        <p14:creationId xmlns:p14="http://schemas.microsoft.com/office/powerpoint/2010/main" val="190276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長野市PTA連合会">
            <a:extLst>
              <a:ext uri="{FF2B5EF4-FFF2-40B4-BE49-F238E27FC236}">
                <a16:creationId xmlns:a16="http://schemas.microsoft.com/office/drawing/2014/main" id="{3255633A-8DC0-4C95-8B7D-8EB337356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8036" y="838642"/>
            <a:ext cx="2600325" cy="40957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D29F98FC-36D5-48F4-A402-414E399FDCF0}"/>
              </a:ext>
            </a:extLst>
          </p:cNvPr>
          <p:cNvSpPr txBox="1"/>
          <p:nvPr/>
        </p:nvSpPr>
        <p:spPr>
          <a:xfrm>
            <a:off x="405116" y="1043433"/>
            <a:ext cx="8380071" cy="785371"/>
          </a:xfrm>
          <a:prstGeom prst="rect">
            <a:avLst/>
          </a:prstGeom>
          <a:noFill/>
          <a:ln>
            <a:noFill/>
          </a:ln>
        </p:spPr>
        <p:txBody>
          <a:bodyPr wrap="square" lIns="0" tIns="0" rIns="0" bIns="0" rtlCol="0">
            <a:noAutofit/>
          </a:bodyPr>
          <a:lstStyle/>
          <a:p>
            <a:r>
              <a:rPr kumimoji="1" lang="ja-JP" altLang="en-US" sz="4400" b="1" dirty="0">
                <a:solidFill>
                  <a:schemeClr val="accent1">
                    <a:lumMod val="50000"/>
                  </a:schemeClr>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主体的なＰＴＡ活動</a:t>
            </a:r>
          </a:p>
        </p:txBody>
      </p:sp>
      <p:sp>
        <p:nvSpPr>
          <p:cNvPr id="4" name="テキスト ボックス 3">
            <a:extLst>
              <a:ext uri="{FF2B5EF4-FFF2-40B4-BE49-F238E27FC236}">
                <a16:creationId xmlns:a16="http://schemas.microsoft.com/office/drawing/2014/main" id="{D4D557C9-D76B-419B-AA29-114EA02F0D4F}"/>
              </a:ext>
            </a:extLst>
          </p:cNvPr>
          <p:cNvSpPr txBox="1"/>
          <p:nvPr/>
        </p:nvSpPr>
        <p:spPr>
          <a:xfrm>
            <a:off x="1639675" y="2153754"/>
            <a:ext cx="8957761" cy="657830"/>
          </a:xfrm>
          <a:prstGeom prst="rect">
            <a:avLst/>
          </a:prstGeom>
          <a:noFill/>
          <a:ln>
            <a:noFill/>
          </a:ln>
        </p:spPr>
        <p:txBody>
          <a:bodyPr wrap="square" lIns="0" tIns="0" rIns="0" bIns="0" rtlCol="0">
            <a:noAutofit/>
          </a:bodyPr>
          <a:lstStyle/>
          <a:p>
            <a:r>
              <a:rPr kumimoji="1" lang="ja-JP" altLang="en-US" sz="4000" b="1" dirty="0">
                <a:solidFill>
                  <a:srgbClr val="0000FF"/>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活動を支えているのは皆さんです</a:t>
            </a:r>
          </a:p>
        </p:txBody>
      </p:sp>
      <p:sp>
        <p:nvSpPr>
          <p:cNvPr id="5" name="テキスト ボックス 4">
            <a:extLst>
              <a:ext uri="{FF2B5EF4-FFF2-40B4-BE49-F238E27FC236}">
                <a16:creationId xmlns:a16="http://schemas.microsoft.com/office/drawing/2014/main" id="{15400ABE-6AB6-4431-B766-C534C15344DC}"/>
              </a:ext>
            </a:extLst>
          </p:cNvPr>
          <p:cNvSpPr txBox="1"/>
          <p:nvPr/>
        </p:nvSpPr>
        <p:spPr>
          <a:xfrm>
            <a:off x="1674972" y="4620027"/>
            <a:ext cx="7260639" cy="787048"/>
          </a:xfrm>
          <a:prstGeom prst="rect">
            <a:avLst/>
          </a:prstGeom>
          <a:noFill/>
          <a:ln>
            <a:noFill/>
          </a:ln>
        </p:spPr>
        <p:txBody>
          <a:bodyPr wrap="square" lIns="0" tIns="0" rIns="0" bIns="0" rtlCol="0">
            <a:noAutofit/>
          </a:bodyPr>
          <a:lstStyle/>
          <a:p>
            <a:r>
              <a:rPr kumimoji="1" lang="ja-JP" altLang="en-US" sz="3600" b="1" dirty="0">
                <a:latin typeface="HGS明朝E" panose="02020900000000000000" pitchFamily="18" charset="-128"/>
                <a:ea typeface="HGS明朝E" panose="02020900000000000000" pitchFamily="18" charset="-128"/>
              </a:rPr>
              <a:t>３）各学校での委員会活動</a:t>
            </a:r>
          </a:p>
        </p:txBody>
      </p:sp>
      <p:sp>
        <p:nvSpPr>
          <p:cNvPr id="6" name="テキスト ボックス 5">
            <a:extLst>
              <a:ext uri="{FF2B5EF4-FFF2-40B4-BE49-F238E27FC236}">
                <a16:creationId xmlns:a16="http://schemas.microsoft.com/office/drawing/2014/main" id="{6E42D3AF-E168-4B33-A7AB-4B66739092A9}"/>
              </a:ext>
            </a:extLst>
          </p:cNvPr>
          <p:cNvSpPr txBox="1"/>
          <p:nvPr/>
        </p:nvSpPr>
        <p:spPr>
          <a:xfrm>
            <a:off x="1639675" y="2931578"/>
            <a:ext cx="5103311" cy="787048"/>
          </a:xfrm>
          <a:prstGeom prst="rect">
            <a:avLst/>
          </a:prstGeom>
          <a:noFill/>
          <a:ln>
            <a:noFill/>
          </a:ln>
        </p:spPr>
        <p:txBody>
          <a:bodyPr wrap="square" lIns="0" tIns="0" rIns="0" bIns="0" rtlCol="0">
            <a:noAutofit/>
          </a:bodyPr>
          <a:lstStyle/>
          <a:p>
            <a:r>
              <a:rPr kumimoji="1" lang="ja-JP" altLang="en-US" sz="3600" b="1" dirty="0">
                <a:latin typeface="HGS明朝E" panose="02020900000000000000" pitchFamily="18" charset="-128"/>
                <a:ea typeface="HGS明朝E" panose="02020900000000000000" pitchFamily="18" charset="-128"/>
              </a:rPr>
              <a:t>１）学校行事参加</a:t>
            </a:r>
          </a:p>
        </p:txBody>
      </p:sp>
      <p:sp>
        <p:nvSpPr>
          <p:cNvPr id="7" name="テキスト ボックス 6">
            <a:extLst>
              <a:ext uri="{FF2B5EF4-FFF2-40B4-BE49-F238E27FC236}">
                <a16:creationId xmlns:a16="http://schemas.microsoft.com/office/drawing/2014/main" id="{17B3AAD6-4C92-46E6-AFFB-CA606554BEE6}"/>
              </a:ext>
            </a:extLst>
          </p:cNvPr>
          <p:cNvSpPr txBox="1"/>
          <p:nvPr/>
        </p:nvSpPr>
        <p:spPr>
          <a:xfrm>
            <a:off x="1674972" y="5428708"/>
            <a:ext cx="10136028" cy="787048"/>
          </a:xfrm>
          <a:prstGeom prst="rect">
            <a:avLst/>
          </a:prstGeom>
          <a:noFill/>
          <a:ln>
            <a:noFill/>
          </a:ln>
        </p:spPr>
        <p:txBody>
          <a:bodyPr wrap="square" lIns="0" tIns="0" rIns="0" bIns="0" rtlCol="0">
            <a:noAutofit/>
          </a:bodyPr>
          <a:lstStyle/>
          <a:p>
            <a:r>
              <a:rPr kumimoji="1" lang="ja-JP" altLang="en-US" sz="3600" b="1" dirty="0">
                <a:latin typeface="HGS明朝E" panose="02020900000000000000" pitchFamily="18" charset="-128"/>
                <a:ea typeface="HGS明朝E" panose="02020900000000000000" pitchFamily="18" charset="-128"/>
              </a:rPr>
              <a:t>４）学級活動（学級懇談会など）</a:t>
            </a:r>
          </a:p>
        </p:txBody>
      </p:sp>
      <p:sp>
        <p:nvSpPr>
          <p:cNvPr id="12" name="テキスト ボックス 11">
            <a:extLst>
              <a:ext uri="{FF2B5EF4-FFF2-40B4-BE49-F238E27FC236}">
                <a16:creationId xmlns:a16="http://schemas.microsoft.com/office/drawing/2014/main" id="{17B3AAD6-4C92-46E6-AFFB-CA606554BEE6}"/>
              </a:ext>
            </a:extLst>
          </p:cNvPr>
          <p:cNvSpPr txBox="1"/>
          <p:nvPr/>
        </p:nvSpPr>
        <p:spPr>
          <a:xfrm>
            <a:off x="1674972" y="3832979"/>
            <a:ext cx="10136028" cy="787048"/>
          </a:xfrm>
          <a:prstGeom prst="rect">
            <a:avLst/>
          </a:prstGeom>
          <a:noFill/>
          <a:ln>
            <a:noFill/>
          </a:ln>
        </p:spPr>
        <p:txBody>
          <a:bodyPr wrap="square" lIns="0" tIns="0" rIns="0" bIns="0" rtlCol="0">
            <a:noAutofit/>
          </a:bodyPr>
          <a:lstStyle/>
          <a:p>
            <a:r>
              <a:rPr kumimoji="1" lang="ja-JP" altLang="en-US" sz="3600" b="1" dirty="0">
                <a:latin typeface="HGS明朝E" panose="02020900000000000000" pitchFamily="18" charset="-128"/>
                <a:ea typeface="HGS明朝E" panose="02020900000000000000" pitchFamily="18" charset="-128"/>
              </a:rPr>
              <a:t>２）課外活動の参加（学校清掃・資源回収など）</a:t>
            </a:r>
          </a:p>
        </p:txBody>
      </p:sp>
      <p:sp>
        <p:nvSpPr>
          <p:cNvPr id="2" name="スライド番号プレースホルダー 1">
            <a:extLst>
              <a:ext uri="{FF2B5EF4-FFF2-40B4-BE49-F238E27FC236}">
                <a16:creationId xmlns:a16="http://schemas.microsoft.com/office/drawing/2014/main" id="{1CBFBB31-E8F9-451C-A4A1-8F1AC43FAA68}"/>
              </a:ext>
            </a:extLst>
          </p:cNvPr>
          <p:cNvSpPr>
            <a:spLocks noGrp="1"/>
          </p:cNvSpPr>
          <p:nvPr>
            <p:ph type="sldNum" sz="quarter" idx="12"/>
          </p:nvPr>
        </p:nvSpPr>
        <p:spPr/>
        <p:txBody>
          <a:bodyPr/>
          <a:lstStyle/>
          <a:p>
            <a:pPr rtl="0"/>
            <a:fld id="{401CF334-2D5C-4859-84A6-CA7E6E43FAEB}" type="slidenum">
              <a:rPr lang="en-US" altLang="ja-JP" noProof="0" smtClean="0"/>
              <a:t>7</a:t>
            </a:fld>
            <a:endParaRPr lang="ja-JP" altLang="en-US" noProof="0" dirty="0"/>
          </a:p>
        </p:txBody>
      </p:sp>
    </p:spTree>
    <p:extLst>
      <p:ext uri="{BB962C8B-B14F-4D97-AF65-F5344CB8AC3E}">
        <p14:creationId xmlns:p14="http://schemas.microsoft.com/office/powerpoint/2010/main" val="381350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長野市PTA連合会">
            <a:extLst>
              <a:ext uri="{FF2B5EF4-FFF2-40B4-BE49-F238E27FC236}">
                <a16:creationId xmlns:a16="http://schemas.microsoft.com/office/drawing/2014/main" id="{3255633A-8DC0-4C95-8B7D-8EB337356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6839" y="579607"/>
            <a:ext cx="2600325" cy="40957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A3F7CD41-4698-4FAF-95E1-99DDF2AF2FC1}"/>
              </a:ext>
            </a:extLst>
          </p:cNvPr>
          <p:cNvSpPr txBox="1"/>
          <p:nvPr/>
        </p:nvSpPr>
        <p:spPr>
          <a:xfrm>
            <a:off x="684836" y="2733503"/>
            <a:ext cx="10822328" cy="1068299"/>
          </a:xfrm>
          <a:prstGeom prst="rect">
            <a:avLst/>
          </a:prstGeom>
          <a:noFill/>
          <a:ln>
            <a:noFill/>
          </a:ln>
        </p:spPr>
        <p:txBody>
          <a:bodyPr wrap="square" lIns="0" tIns="0" rIns="0" bIns="0" rtlCol="0">
            <a:noAutofit/>
          </a:bodyPr>
          <a:lstStyle/>
          <a:p>
            <a:pPr algn="ctr"/>
            <a:r>
              <a:rPr kumimoji="1" lang="ja-JP" altLang="en-US" sz="6000" b="1" dirty="0">
                <a:solidFill>
                  <a:schemeClr val="accent1">
                    <a:lumMod val="50000"/>
                  </a:schemeClr>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学級ＰＴＡ活動</a:t>
            </a:r>
          </a:p>
        </p:txBody>
      </p:sp>
      <p:sp>
        <p:nvSpPr>
          <p:cNvPr id="2" name="スライド番号プレースホルダー 1">
            <a:extLst>
              <a:ext uri="{FF2B5EF4-FFF2-40B4-BE49-F238E27FC236}">
                <a16:creationId xmlns:a16="http://schemas.microsoft.com/office/drawing/2014/main" id="{CB4C881D-7CFD-4A4D-9D3A-F6D86BAE2B7B}"/>
              </a:ext>
            </a:extLst>
          </p:cNvPr>
          <p:cNvSpPr>
            <a:spLocks noGrp="1"/>
          </p:cNvSpPr>
          <p:nvPr>
            <p:ph type="sldNum" sz="quarter" idx="12"/>
          </p:nvPr>
        </p:nvSpPr>
        <p:spPr/>
        <p:txBody>
          <a:bodyPr/>
          <a:lstStyle/>
          <a:p>
            <a:pPr rtl="0"/>
            <a:fld id="{401CF334-2D5C-4859-84A6-CA7E6E43FAEB}" type="slidenum">
              <a:rPr lang="en-US" altLang="ja-JP" noProof="0" smtClean="0"/>
              <a:t>8</a:t>
            </a:fld>
            <a:endParaRPr lang="ja-JP" altLang="en-US" noProof="0" dirty="0"/>
          </a:p>
        </p:txBody>
      </p:sp>
    </p:spTree>
    <p:extLst>
      <p:ext uri="{BB962C8B-B14F-4D97-AF65-F5344CB8AC3E}">
        <p14:creationId xmlns:p14="http://schemas.microsoft.com/office/powerpoint/2010/main" val="241445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長野市PTA連合会">
            <a:extLst>
              <a:ext uri="{FF2B5EF4-FFF2-40B4-BE49-F238E27FC236}">
                <a16:creationId xmlns:a16="http://schemas.microsoft.com/office/drawing/2014/main" id="{3255633A-8DC0-4C95-8B7D-8EB337356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2304" y="701853"/>
            <a:ext cx="2600325" cy="409575"/>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a:extLst>
              <a:ext uri="{FF2B5EF4-FFF2-40B4-BE49-F238E27FC236}">
                <a16:creationId xmlns:a16="http://schemas.microsoft.com/office/drawing/2014/main" id="{AA2507F0-343B-4E1F-8312-26047ADFE277}"/>
              </a:ext>
            </a:extLst>
          </p:cNvPr>
          <p:cNvSpPr>
            <a:spLocks noGrp="1"/>
          </p:cNvSpPr>
          <p:nvPr>
            <p:ph type="sldNum" sz="quarter" idx="12"/>
          </p:nvPr>
        </p:nvSpPr>
        <p:spPr/>
        <p:txBody>
          <a:bodyPr/>
          <a:lstStyle/>
          <a:p>
            <a:pPr rtl="0"/>
            <a:fld id="{401CF334-2D5C-4859-84A6-CA7E6E43FAEB}" type="slidenum">
              <a:rPr lang="en-US" altLang="ja-JP" noProof="0" smtClean="0"/>
              <a:t>9</a:t>
            </a:fld>
            <a:endParaRPr lang="ja-JP" altLang="en-US" noProof="0" dirty="0"/>
          </a:p>
        </p:txBody>
      </p:sp>
      <p:pic>
        <p:nvPicPr>
          <p:cNvPr id="12" name="図 11">
            <a:extLst>
              <a:ext uri="{FF2B5EF4-FFF2-40B4-BE49-F238E27FC236}">
                <a16:creationId xmlns:a16="http://schemas.microsoft.com/office/drawing/2014/main" id="{0D2458A3-766E-46CE-88C6-A40749B7CC9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671" t="14514" r="33573" b="12600"/>
          <a:stretch/>
        </p:blipFill>
        <p:spPr>
          <a:xfrm>
            <a:off x="6589337" y="1556125"/>
            <a:ext cx="3478490" cy="4711246"/>
          </a:xfrm>
          <a:prstGeom prst="rect">
            <a:avLst/>
          </a:prstGeom>
        </p:spPr>
      </p:pic>
      <p:pic>
        <p:nvPicPr>
          <p:cNvPr id="14" name="図 13">
            <a:extLst>
              <a:ext uri="{FF2B5EF4-FFF2-40B4-BE49-F238E27FC236}">
                <a16:creationId xmlns:a16="http://schemas.microsoft.com/office/drawing/2014/main" id="{80C1E892-C217-4726-87C9-CACDA1C2B0E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594" t="16019" r="32119" b="14702"/>
          <a:stretch/>
        </p:blipFill>
        <p:spPr>
          <a:xfrm>
            <a:off x="2048761" y="1556125"/>
            <a:ext cx="3384221" cy="4711245"/>
          </a:xfrm>
          <a:prstGeom prst="rect">
            <a:avLst/>
          </a:prstGeom>
        </p:spPr>
      </p:pic>
    </p:spTree>
    <p:extLst>
      <p:ext uri="{BB962C8B-B14F-4D97-AF65-F5344CB8AC3E}">
        <p14:creationId xmlns:p14="http://schemas.microsoft.com/office/powerpoint/2010/main" val="133590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4401</TotalTime>
  <Words>2506</Words>
  <Application>Microsoft Office PowerPoint</Application>
  <PresentationFormat>ワイド画面</PresentationFormat>
  <Paragraphs>302</Paragraphs>
  <Slides>36</Slides>
  <Notes>31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36</vt:i4>
      </vt:variant>
    </vt:vector>
  </HeadingPairs>
  <TitlesOfParts>
    <vt:vector size="44" baseType="lpstr">
      <vt:lpstr>HGP明朝E</vt:lpstr>
      <vt:lpstr>HGS明朝E</vt:lpstr>
      <vt:lpstr>Meiryo UI</vt:lpstr>
      <vt:lpstr>メイリオ</vt:lpstr>
      <vt:lpstr>Arial</vt:lpstr>
      <vt:lpstr>Calibri</vt:lpstr>
      <vt:lpstr>Century</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４．リーダー（LEADER)の心得</vt:lpstr>
      <vt:lpstr>PowerPoint プレゼンテーション</vt:lpstr>
      <vt:lpstr>PowerPoint プレゼンテーション</vt:lpstr>
      <vt:lpstr>PowerPoint プレゼンテーション</vt:lpstr>
      <vt:lpstr>PowerPoint プレゼンテーション</vt:lpstr>
      <vt:lpstr>アイスブレイク例</vt:lpstr>
      <vt:lpstr>アイスブレイク例</vt:lpstr>
      <vt:lpstr>アイスブレイク（脳トレ版）</vt:lpstr>
      <vt:lpstr>アイスブレイク（脳トレ版）</vt:lpstr>
      <vt:lpstr>PowerPoint プレゼンテーション</vt:lpstr>
      <vt:lpstr>保護者代表者委員会とは？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皆さん分かりましたか？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joe ooya</dc:creator>
  <cp:lastModifiedBy>長野市ＰＴＡ連合会</cp:lastModifiedBy>
  <cp:revision>163</cp:revision>
  <cp:lastPrinted>2020-05-15T04:54:59Z</cp:lastPrinted>
  <dcterms:created xsi:type="dcterms:W3CDTF">2018-03-18T07:13:18Z</dcterms:created>
  <dcterms:modified xsi:type="dcterms:W3CDTF">2020-05-15T04:56:48Z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